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6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Economica"/>
      <p:regular r:id="rId27"/>
      <p:bold r:id="rId28"/>
      <p:italic r:id="rId29"/>
      <p:boldItalic r:id="rId30"/>
    </p:embeddedFont>
    <p:embeddedFont>
      <p:font typeface="Helvetica Neue"/>
      <p:regular r:id="rId31"/>
      <p:bold r:id="rId32"/>
      <p:italic r:id="rId33"/>
      <p:boldItalic r:id="rId34"/>
    </p:embeddedFont>
    <p:embeddedFont>
      <p:font typeface="Arial Black"/>
      <p:regular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AC6A5CF4-4942-4A3D-A71D-E81D81E43F83}">
  <a:tblStyle styleId="{AC6A5CF4-4942-4A3D-A71D-E81D81E43F83}" styleName="Table_0">
    <a:wholeTbl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V>
        </a:tcBdr>
      </a:tcStyle>
    </a:wholeTb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Economica-bold.fntdata"/><Relationship Id="rId27" Type="http://schemas.openxmlformats.org/officeDocument/2006/relationships/font" Target="fonts/Economica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Economica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HelveticaNeue-regular.fntdata"/><Relationship Id="rId30" Type="http://schemas.openxmlformats.org/officeDocument/2006/relationships/font" Target="fonts/Economica-boldItalic.fntdata"/><Relationship Id="rId11" Type="http://schemas.openxmlformats.org/officeDocument/2006/relationships/slide" Target="slides/slide6.xml"/><Relationship Id="rId33" Type="http://schemas.openxmlformats.org/officeDocument/2006/relationships/font" Target="fonts/HelveticaNeue-italic.fntdata"/><Relationship Id="rId10" Type="http://schemas.openxmlformats.org/officeDocument/2006/relationships/slide" Target="slides/slide5.xml"/><Relationship Id="rId32" Type="http://schemas.openxmlformats.org/officeDocument/2006/relationships/font" Target="fonts/HelveticaNeue-bold.fntdata"/><Relationship Id="rId13" Type="http://schemas.openxmlformats.org/officeDocument/2006/relationships/slide" Target="slides/slide8.xml"/><Relationship Id="rId35" Type="http://schemas.openxmlformats.org/officeDocument/2006/relationships/font" Target="fonts/ArialBlack-regular.fntdata"/><Relationship Id="rId12" Type="http://schemas.openxmlformats.org/officeDocument/2006/relationships/slide" Target="slides/slide7.xml"/><Relationship Id="rId34" Type="http://schemas.openxmlformats.org/officeDocument/2006/relationships/font" Target="fonts/HelveticaNeue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00.jpg>
</file>

<file path=ppt/media/image01.png>
</file>

<file path=ppt/media/image02.png>
</file>

<file path=ppt/media/image03.png>
</file>

<file path=ppt/media/image04.jpg>
</file>

<file path=ppt/media/image05.jpg>
</file>

<file path=ppt/media/image06.png>
</file>

<file path=ppt/media/image07.png>
</file>

<file path=ppt/media/image08.png>
</file>

<file path=ppt/media/image09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jpg>
</file>

<file path=ppt/media/image17.jpg>
</file>

<file path=ppt/media/image18.png>
</file>

<file path=ppt/media/image19.png>
</file>

<file path=ppt/media/image20.png>
</file>

<file path=ppt/media/image21.png>
</file>

<file path=ppt/media/image22.png>
</file>

<file path=ppt/media/image23.jpg>
</file>

<file path=ppt/media/image24.png>
</file>

<file path=ppt/media/image25.jpg>
</file>

<file path=ppt/media/image26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00" name="Shape 10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"/>
              <a:t>Jaime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74" name="Shape 17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"/>
              <a:t>Patricia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99" name="Shape 19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"/>
              <a:t>Sascha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24" name="Shape 22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Nishant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Shape 236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37" name="Shape 23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Jaime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hape 257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58" name="Shape 25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Jaime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68" name="Shape 26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"/>
              <a:t>Patricia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76" name="Shape 27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"/>
              <a:t>Hannah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83" name="Shape 28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"/>
              <a:t>Hannah</a:t>
            </a: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89" name="Shape 28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"/>
              <a:t>Hannah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95" name="Shape 29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"/>
              <a:t>Hannah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06" name="Shape 10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Sascha</a:t>
            </a: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Shape 300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01" name="Shape 30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Shape 305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06" name="Shape 30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13" name="Shape 11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Sascha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Jaime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 Andrew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37" name="Shape 13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"/>
              <a:t>Patricia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46" name="Shape 14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 Andrew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58" name="Shape 15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"/>
              <a:t>Andrew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67" name="Shape 16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Nishant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ctrTitle"/>
          </p:nvPr>
        </p:nvSpPr>
        <p:spPr>
          <a:xfrm>
            <a:off x="457200" y="171450"/>
            <a:ext cx="7772400" cy="3428998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Font typeface="Arial Black"/>
              <a:buNone/>
              <a:defRPr b="0" i="0" sz="8800" u="none" cap="none" strike="noStrik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5" name="Shape 15"/>
          <p:cNvSpPr txBox="1"/>
          <p:nvPr>
            <p:ph idx="1" type="subTitle"/>
          </p:nvPr>
        </p:nvSpPr>
        <p:spPr>
          <a:xfrm>
            <a:off x="457200" y="3600450"/>
            <a:ext cx="6858000" cy="6857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400"/>
              </a:spcBef>
              <a:spcAft>
                <a:spcPts val="600"/>
              </a:spcAft>
              <a:buClr>
                <a:schemeClr val="dk2"/>
              </a:buClr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0" lvl="1" marL="457200" marR="0" rtl="0" algn="ctr">
              <a:spcBef>
                <a:spcPts val="400"/>
              </a:spcBef>
              <a:buClr>
                <a:schemeClr val="dk2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ctr">
              <a:spcBef>
                <a:spcPts val="360"/>
              </a:spcBef>
              <a:buClr>
                <a:schemeClr val="dk2"/>
              </a:buClr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ctr">
              <a:spcBef>
                <a:spcPts val="360"/>
              </a:spcBef>
              <a:buClr>
                <a:schemeClr val="dk2"/>
              </a:buClr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ctr">
              <a:spcBef>
                <a:spcPts val="360"/>
              </a:spcBef>
              <a:buClr>
                <a:schemeClr val="dk2"/>
              </a:buClr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ctr">
              <a:spcBef>
                <a:spcPts val="320"/>
              </a:spcBef>
              <a:buClr>
                <a:schemeClr val="dk2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ctr">
              <a:spcBef>
                <a:spcPts val="320"/>
              </a:spcBef>
              <a:buClr>
                <a:schemeClr val="dk2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ctr">
              <a:spcBef>
                <a:spcPts val="320"/>
              </a:spcBef>
              <a:buClr>
                <a:schemeClr val="dk2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ctr">
              <a:spcBef>
                <a:spcPts val="320"/>
              </a:spcBef>
              <a:buClr>
                <a:schemeClr val="dk2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" name="Shape 16"/>
          <p:cNvSpPr txBox="1"/>
          <p:nvPr>
            <p:ph idx="10" type="dt"/>
          </p:nvPr>
        </p:nvSpPr>
        <p:spPr>
          <a:xfrm>
            <a:off x="457200" y="4629151"/>
            <a:ext cx="3429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" name="Shape 17"/>
          <p:cNvSpPr txBox="1"/>
          <p:nvPr>
            <p:ph idx="11" type="ftr"/>
          </p:nvPr>
        </p:nvSpPr>
        <p:spPr>
          <a:xfrm>
            <a:off x="457200" y="4869657"/>
            <a:ext cx="3429000" cy="21288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" name="Shape 18"/>
          <p:cNvSpPr/>
          <p:nvPr/>
        </p:nvSpPr>
        <p:spPr>
          <a:xfrm>
            <a:off x="9001124" y="3634739"/>
            <a:ext cx="142875" cy="150875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Shape 19"/>
          <p:cNvSpPr/>
          <p:nvPr/>
        </p:nvSpPr>
        <p:spPr>
          <a:xfrm>
            <a:off x="9001124" y="0"/>
            <a:ext cx="142875" cy="363474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 rot="-5400000">
            <a:off x="8391842" y="4368482"/>
            <a:ext cx="98679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b="1" i="0" lang="en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idx="10" type="dt"/>
          </p:nvPr>
        </p:nvSpPr>
        <p:spPr>
          <a:xfrm>
            <a:off x="457200" y="4629151"/>
            <a:ext cx="3429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8" name="Shape 68"/>
          <p:cNvSpPr txBox="1"/>
          <p:nvPr>
            <p:ph idx="11" type="ftr"/>
          </p:nvPr>
        </p:nvSpPr>
        <p:spPr>
          <a:xfrm>
            <a:off x="457200" y="4869657"/>
            <a:ext cx="3429000" cy="21288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9" name="Shape 69"/>
          <p:cNvSpPr txBox="1"/>
          <p:nvPr>
            <p:ph idx="12" type="sldNum"/>
          </p:nvPr>
        </p:nvSpPr>
        <p:spPr>
          <a:xfrm rot="-5400000">
            <a:off x="8391842" y="4368482"/>
            <a:ext cx="98679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</a:pPr>
            <a:fld id="{00000000-1234-1234-1234-123412341234}" type="slidenum">
              <a:rPr b="1" i="0" lang="en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Tx">
  <p:cSld name="Content with Caption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idx="1" type="body"/>
          </p:nvPr>
        </p:nvSpPr>
        <p:spPr>
          <a:xfrm>
            <a:off x="3575050" y="1200150"/>
            <a:ext cx="5111750" cy="336041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640"/>
              </a:spcBef>
              <a:spcAft>
                <a:spcPts val="600"/>
              </a:spcAft>
              <a:buClr>
                <a:schemeClr val="dk1"/>
              </a:buClr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2700" lvl="1" marL="457200" marR="0" rtl="0" algn="l">
              <a:spcBef>
                <a:spcPts val="56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1143000" marR="0" rtl="0" algn="l">
              <a:spcBef>
                <a:spcPts val="48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01600" lvl="3" marL="1600200" marR="0" rtl="0" algn="l">
              <a:spcBef>
                <a:spcPts val="40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01600" lvl="4" marL="2057400" marR="0" rtl="0" algn="l">
              <a:spcBef>
                <a:spcPts val="40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2" name="Shape 72"/>
          <p:cNvSpPr txBox="1"/>
          <p:nvPr>
            <p:ph idx="2" type="body"/>
          </p:nvPr>
        </p:nvSpPr>
        <p:spPr>
          <a:xfrm>
            <a:off x="457200" y="1200150"/>
            <a:ext cx="3008313" cy="336041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320"/>
              </a:spcBef>
              <a:spcAft>
                <a:spcPts val="600"/>
              </a:spcAft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240"/>
              </a:spcBef>
              <a:buClr>
                <a:schemeClr val="dk2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200"/>
              </a:spcBef>
              <a:buClr>
                <a:schemeClr val="dk2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180"/>
              </a:spcBef>
              <a:buClr>
                <a:schemeClr val="dk2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180"/>
              </a:spcBef>
              <a:buClr>
                <a:schemeClr val="dk2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180"/>
              </a:spcBef>
              <a:buClr>
                <a:schemeClr val="dk2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180"/>
              </a:spcBef>
              <a:buClr>
                <a:schemeClr val="dk2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180"/>
              </a:spcBef>
              <a:buClr>
                <a:schemeClr val="dk2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180"/>
              </a:spcBef>
              <a:buClr>
                <a:schemeClr val="dk2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3" name="Shape 73"/>
          <p:cNvSpPr txBox="1"/>
          <p:nvPr>
            <p:ph idx="10" type="dt"/>
          </p:nvPr>
        </p:nvSpPr>
        <p:spPr>
          <a:xfrm>
            <a:off x="457200" y="4629151"/>
            <a:ext cx="3429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" name="Shape 74"/>
          <p:cNvSpPr txBox="1"/>
          <p:nvPr>
            <p:ph idx="11" type="ftr"/>
          </p:nvPr>
        </p:nvSpPr>
        <p:spPr>
          <a:xfrm>
            <a:off x="457200" y="4869657"/>
            <a:ext cx="3429000" cy="21288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5" name="Shape 75"/>
          <p:cNvSpPr txBox="1"/>
          <p:nvPr>
            <p:ph idx="12" type="sldNum"/>
          </p:nvPr>
        </p:nvSpPr>
        <p:spPr>
          <a:xfrm rot="-5400000">
            <a:off x="8391842" y="4368482"/>
            <a:ext cx="98679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</a:pPr>
            <a:fld id="{00000000-1234-1234-1234-123412341234}" type="slidenum">
              <a:rPr b="1" i="0" lang="en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  <p:sp>
        <p:nvSpPr>
          <p:cNvPr id="76" name="Shape 76"/>
          <p:cNvSpPr txBox="1"/>
          <p:nvPr>
            <p:ph type="title"/>
          </p:nvPr>
        </p:nvSpPr>
        <p:spPr>
          <a:xfrm>
            <a:off x="457200" y="114539"/>
            <a:ext cx="57912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dk2"/>
              </a:buClr>
              <a:buFont typeface="Arial Black"/>
              <a:buNone/>
              <a:defRPr b="0" i="0" sz="3600" u="none" cap="none" strike="noStrike">
                <a:solidFill>
                  <a:schemeClr val="dk2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picTx">
  <p:cSld name="Picture with Caption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/>
        </p:nvSpPr>
        <p:spPr>
          <a:xfrm>
            <a:off x="9001124" y="3634739"/>
            <a:ext cx="142875" cy="150875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Shape 79"/>
          <p:cNvSpPr/>
          <p:nvPr>
            <p:ph idx="2" type="pic"/>
          </p:nvPr>
        </p:nvSpPr>
        <p:spPr>
          <a:xfrm>
            <a:off x="0" y="0"/>
            <a:ext cx="9000876" cy="363474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640"/>
              </a:spcBef>
              <a:spcAft>
                <a:spcPts val="600"/>
              </a:spcAft>
              <a:buClr>
                <a:schemeClr val="dk1"/>
              </a:buClr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560"/>
              </a:spcBef>
              <a:buClr>
                <a:schemeClr val="dk2"/>
              </a:buClr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480"/>
              </a:spcBef>
              <a:buClr>
                <a:schemeClr val="dk2"/>
              </a:buClr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400"/>
              </a:spcBef>
              <a:buClr>
                <a:schemeClr val="dk2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400"/>
              </a:spcBef>
              <a:buClr>
                <a:schemeClr val="dk2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400"/>
              </a:spcBef>
              <a:buClr>
                <a:schemeClr val="dk2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400"/>
              </a:spcBef>
              <a:buClr>
                <a:schemeClr val="dk2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400"/>
              </a:spcBef>
              <a:buClr>
                <a:schemeClr val="dk2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400"/>
              </a:spcBef>
              <a:buClr>
                <a:schemeClr val="dk2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0" name="Shape 80"/>
          <p:cNvSpPr txBox="1"/>
          <p:nvPr>
            <p:ph idx="1" type="body"/>
          </p:nvPr>
        </p:nvSpPr>
        <p:spPr>
          <a:xfrm>
            <a:off x="457200" y="4286250"/>
            <a:ext cx="8153399" cy="3428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320"/>
              </a:spcBef>
              <a:spcAft>
                <a:spcPts val="600"/>
              </a:spcAft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240"/>
              </a:spcBef>
              <a:buClr>
                <a:schemeClr val="dk2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200"/>
              </a:spcBef>
              <a:buClr>
                <a:schemeClr val="dk2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180"/>
              </a:spcBef>
              <a:buClr>
                <a:schemeClr val="dk2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180"/>
              </a:spcBef>
              <a:buClr>
                <a:schemeClr val="dk2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180"/>
              </a:spcBef>
              <a:buClr>
                <a:schemeClr val="dk2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180"/>
              </a:spcBef>
              <a:buClr>
                <a:schemeClr val="dk2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180"/>
              </a:spcBef>
              <a:buClr>
                <a:schemeClr val="dk2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180"/>
              </a:spcBef>
              <a:buClr>
                <a:schemeClr val="dk2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1" name="Shape 81"/>
          <p:cNvSpPr txBox="1"/>
          <p:nvPr>
            <p:ph idx="10" type="dt"/>
          </p:nvPr>
        </p:nvSpPr>
        <p:spPr>
          <a:xfrm>
            <a:off x="457200" y="4629151"/>
            <a:ext cx="3429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" name="Shape 82"/>
          <p:cNvSpPr txBox="1"/>
          <p:nvPr>
            <p:ph idx="11" type="ftr"/>
          </p:nvPr>
        </p:nvSpPr>
        <p:spPr>
          <a:xfrm>
            <a:off x="457200" y="4869657"/>
            <a:ext cx="3429000" cy="21288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3" name="Shape 83"/>
          <p:cNvSpPr txBox="1"/>
          <p:nvPr>
            <p:ph idx="12" type="sldNum"/>
          </p:nvPr>
        </p:nvSpPr>
        <p:spPr>
          <a:xfrm rot="-5400000">
            <a:off x="8391842" y="4368482"/>
            <a:ext cx="98679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Economica"/>
              <a:buNone/>
            </a:pPr>
            <a:fld id="{00000000-1234-1234-1234-123412341234}" type="slidenum">
              <a:rPr b="1" i="0" lang="en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‹#›</a:t>
            </a:fld>
          </a:p>
        </p:txBody>
      </p:sp>
      <p:sp>
        <p:nvSpPr>
          <p:cNvPr id="84" name="Shape 84"/>
          <p:cNvSpPr txBox="1"/>
          <p:nvPr>
            <p:ph type="title"/>
          </p:nvPr>
        </p:nvSpPr>
        <p:spPr>
          <a:xfrm>
            <a:off x="457200" y="3714750"/>
            <a:ext cx="8153399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dk2"/>
              </a:buClr>
              <a:buFont typeface="Arial Black"/>
              <a:buNone/>
              <a:defRPr b="0" i="0" sz="3200" u="none" cap="none" strike="noStrike">
                <a:solidFill>
                  <a:schemeClr val="dk2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85" name="Shape 85"/>
          <p:cNvSpPr/>
          <p:nvPr/>
        </p:nvSpPr>
        <p:spPr>
          <a:xfrm>
            <a:off x="9001124" y="0"/>
            <a:ext cx="142875" cy="363474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x">
  <p:cSld name="Title and Vertical Text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/>
          <p:nvPr>
            <p:ph type="title"/>
          </p:nvPr>
        </p:nvSpPr>
        <p:spPr>
          <a:xfrm>
            <a:off x="457200" y="114539"/>
            <a:ext cx="57912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dk2"/>
              </a:buClr>
              <a:buFont typeface="Arial Black"/>
              <a:buNone/>
              <a:defRPr b="0" i="0" sz="3600" u="none" cap="none" strike="noStrike">
                <a:solidFill>
                  <a:schemeClr val="dk2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88" name="Shape 88"/>
          <p:cNvSpPr txBox="1"/>
          <p:nvPr>
            <p:ph idx="1" type="body"/>
          </p:nvPr>
        </p:nvSpPr>
        <p:spPr>
          <a:xfrm rot="5400000">
            <a:off x="2627114" y="-855462"/>
            <a:ext cx="3280172" cy="76199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400"/>
              </a:spcBef>
              <a:spcAft>
                <a:spcPts val="600"/>
              </a:spcAft>
              <a:buClr>
                <a:schemeClr val="dk1"/>
              </a:buClr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63500" lvl="1" marL="457200" marR="0" rtl="0" algn="l">
              <a:spcBef>
                <a:spcPts val="40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114300" lvl="2" marL="1143000" marR="0" rtl="0" algn="l">
              <a:spcBef>
                <a:spcPts val="36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1600200" marR="0" rtl="0" algn="l">
              <a:spcBef>
                <a:spcPts val="36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14300" lvl="4" marL="2057400" marR="0" rtl="0" algn="l">
              <a:spcBef>
                <a:spcPts val="36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27000" lvl="5" marL="2514600" marR="0" rtl="0" algn="l">
              <a:spcBef>
                <a:spcPts val="32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27000" lvl="6" marL="2971800" marR="0" rtl="0" algn="l">
              <a:spcBef>
                <a:spcPts val="32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27000" lvl="7" marL="3429000" marR="0" rtl="0" algn="l">
              <a:spcBef>
                <a:spcPts val="32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27000" lvl="8" marL="3886200" marR="0" rtl="0" algn="l">
              <a:spcBef>
                <a:spcPts val="32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9" name="Shape 89"/>
          <p:cNvSpPr txBox="1"/>
          <p:nvPr>
            <p:ph idx="10" type="dt"/>
          </p:nvPr>
        </p:nvSpPr>
        <p:spPr>
          <a:xfrm>
            <a:off x="457200" y="4629151"/>
            <a:ext cx="3429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0" name="Shape 90"/>
          <p:cNvSpPr txBox="1"/>
          <p:nvPr>
            <p:ph idx="11" type="ftr"/>
          </p:nvPr>
        </p:nvSpPr>
        <p:spPr>
          <a:xfrm>
            <a:off x="457200" y="4869657"/>
            <a:ext cx="3429000" cy="21288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1" name="Shape 91"/>
          <p:cNvSpPr txBox="1"/>
          <p:nvPr>
            <p:ph idx="12" type="sldNum"/>
          </p:nvPr>
        </p:nvSpPr>
        <p:spPr>
          <a:xfrm rot="-5400000">
            <a:off x="8391842" y="4368482"/>
            <a:ext cx="98679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Economica"/>
              <a:buNone/>
            </a:pPr>
            <a:fld id="{00000000-1234-1234-1234-123412341234}" type="slidenum">
              <a:rPr b="1" i="0" lang="en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itleAndTx">
  <p:cSld name="Vertical Title and Text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/>
          <p:nvPr>
            <p:ph type="title"/>
          </p:nvPr>
        </p:nvSpPr>
        <p:spPr>
          <a:xfrm rot="5400000">
            <a:off x="5463777" y="1371600"/>
            <a:ext cx="4388643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dk2"/>
              </a:buClr>
              <a:buFont typeface="Arial Black"/>
              <a:buNone/>
              <a:defRPr b="0" i="0" sz="3600" u="none" cap="none" strike="noStrike">
                <a:solidFill>
                  <a:schemeClr val="dk2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94" name="Shape 94"/>
          <p:cNvSpPr txBox="1"/>
          <p:nvPr>
            <p:ph idx="1" type="body"/>
          </p:nvPr>
        </p:nvSpPr>
        <p:spPr>
          <a:xfrm rot="5400000">
            <a:off x="1272778" y="-609598"/>
            <a:ext cx="4388643" cy="60197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400"/>
              </a:spcBef>
              <a:spcAft>
                <a:spcPts val="600"/>
              </a:spcAft>
              <a:buClr>
                <a:schemeClr val="dk1"/>
              </a:buClr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63500" lvl="1" marL="457200" marR="0" rtl="0" algn="l">
              <a:spcBef>
                <a:spcPts val="40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114300" lvl="2" marL="1143000" marR="0" rtl="0" algn="l">
              <a:spcBef>
                <a:spcPts val="36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1600200" marR="0" rtl="0" algn="l">
              <a:spcBef>
                <a:spcPts val="36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14300" lvl="4" marL="2057400" marR="0" rtl="0" algn="l">
              <a:spcBef>
                <a:spcPts val="36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27000" lvl="5" marL="2514600" marR="0" rtl="0" algn="l">
              <a:spcBef>
                <a:spcPts val="32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27000" lvl="6" marL="2971800" marR="0" rtl="0" algn="l">
              <a:spcBef>
                <a:spcPts val="32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27000" lvl="7" marL="3429000" marR="0" rtl="0" algn="l">
              <a:spcBef>
                <a:spcPts val="32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27000" lvl="8" marL="3886200" marR="0" rtl="0" algn="l">
              <a:spcBef>
                <a:spcPts val="32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Shape 95"/>
          <p:cNvSpPr txBox="1"/>
          <p:nvPr>
            <p:ph idx="10" type="dt"/>
          </p:nvPr>
        </p:nvSpPr>
        <p:spPr>
          <a:xfrm>
            <a:off x="457200" y="4629151"/>
            <a:ext cx="3429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Shape 96"/>
          <p:cNvSpPr txBox="1"/>
          <p:nvPr>
            <p:ph idx="11" type="ftr"/>
          </p:nvPr>
        </p:nvSpPr>
        <p:spPr>
          <a:xfrm>
            <a:off x="457200" y="4869657"/>
            <a:ext cx="3429000" cy="21288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Shape 97"/>
          <p:cNvSpPr txBox="1"/>
          <p:nvPr>
            <p:ph idx="12" type="sldNum"/>
          </p:nvPr>
        </p:nvSpPr>
        <p:spPr>
          <a:xfrm rot="-5400000">
            <a:off x="8391842" y="4368482"/>
            <a:ext cx="98679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Economica"/>
              <a:buNone/>
            </a:pPr>
            <a:fld id="{00000000-1234-1234-1234-123412341234}" type="slidenum">
              <a:rPr b="1" i="0" lang="en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/>
          <p:nvPr>
            <p:ph type="title"/>
          </p:nvPr>
        </p:nvSpPr>
        <p:spPr>
          <a:xfrm>
            <a:off x="311706" y="315928"/>
            <a:ext cx="8520599" cy="8312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dk2"/>
              </a:buClr>
              <a:buFont typeface="Arial Black"/>
              <a:buNone/>
              <a:defRPr b="0" i="0" sz="3600" u="none" cap="none" strike="noStrike">
                <a:solidFill>
                  <a:schemeClr val="dk2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23" name="Shape 23"/>
          <p:cNvSpPr txBox="1"/>
          <p:nvPr>
            <p:ph idx="1" type="body"/>
          </p:nvPr>
        </p:nvSpPr>
        <p:spPr>
          <a:xfrm>
            <a:off x="311706" y="1225225"/>
            <a:ext cx="8520599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63500" lvl="1" marL="457200" marR="0" rtl="0" algn="l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114300" lvl="2" marL="1143000" marR="0" rtl="0" algn="l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1600200" marR="0" rtl="0" algn="l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14300" lvl="4" marL="2057400" marR="0" rtl="0" algn="l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27000" lvl="5" marL="2514600" marR="0" rtl="0" algn="l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27000" lvl="6" marL="2971800" marR="0" rtl="0" algn="l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27000" lvl="7" marL="3429000" marR="0" rtl="0" algn="l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27000" lvl="8" marL="3886200" marR="0" rtl="0" algn="l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63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</a:pPr>
            <a:fld id="{00000000-1234-1234-1234-123412341234}" type="slidenum">
              <a:rPr b="1" i="0" lang="en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6" y="315928"/>
            <a:ext cx="8520599" cy="8312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dk2"/>
              </a:buClr>
              <a:buFont typeface="Arial Black"/>
              <a:buNone/>
              <a:defRPr b="0" i="0" sz="3600" u="none" cap="none" strike="noStrike">
                <a:solidFill>
                  <a:schemeClr val="dk2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27" name="Shape 27"/>
          <p:cNvSpPr txBox="1"/>
          <p:nvPr>
            <p:ph idx="1" type="body"/>
          </p:nvPr>
        </p:nvSpPr>
        <p:spPr>
          <a:xfrm>
            <a:off x="311706" y="1225225"/>
            <a:ext cx="3999898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14300" lvl="1" marL="457200" marR="0" rtl="0" algn="l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152400" lvl="2" marL="1143000" marR="0" rtl="0" algn="l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52400" lvl="3" marL="1600200" marR="0" rtl="0" algn="l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52400" lvl="4" marL="2057400" marR="0" rtl="0" algn="l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52400" lvl="5" marL="2514600" marR="0" rtl="0" algn="l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2971800" marR="0" rtl="0" algn="l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3429000" marR="0" rtl="0" algn="l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3886200" marR="0" rtl="0" algn="l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" name="Shape 28"/>
          <p:cNvSpPr txBox="1"/>
          <p:nvPr>
            <p:ph idx="2" type="body"/>
          </p:nvPr>
        </p:nvSpPr>
        <p:spPr>
          <a:xfrm>
            <a:off x="4832405" y="1225225"/>
            <a:ext cx="3999898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14300" lvl="1" marL="457200" marR="0" rtl="0" algn="l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152400" lvl="2" marL="1143000" marR="0" rtl="0" algn="l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52400" lvl="3" marL="1600200" marR="0" rtl="0" algn="l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52400" lvl="4" marL="2057400" marR="0" rtl="0" algn="l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52400" lvl="5" marL="2514600" marR="0" rtl="0" algn="l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52400" lvl="6" marL="2971800" marR="0" rtl="0" algn="l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52400" lvl="7" marL="3429000" marR="0" rtl="0" algn="l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52400" lvl="8" marL="3886200" marR="0" rtl="0" algn="l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" name="Shape 29"/>
          <p:cNvSpPr txBox="1"/>
          <p:nvPr>
            <p:ph idx="12" type="sldNum"/>
          </p:nvPr>
        </p:nvSpPr>
        <p:spPr>
          <a:xfrm>
            <a:off x="8472463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</a:pPr>
            <a:fld id="{00000000-1234-1234-1234-123412341234}" type="slidenum">
              <a:rPr b="1" i="0" lang="en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1_Section head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Clr>
                <a:schemeClr val="dk2"/>
              </a:buClr>
              <a:buFont typeface="Arial Black"/>
              <a:buNone/>
              <a:defRPr b="0" i="0" sz="3600" u="none" cap="none" strike="noStrike">
                <a:solidFill>
                  <a:schemeClr val="dk2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0" lvl="1" algn="ctr">
              <a:spcBef>
                <a:spcPts val="0"/>
              </a:spcBef>
              <a:buNone/>
              <a:defRPr sz="1800"/>
            </a:lvl2pPr>
            <a:lvl3pPr indent="0" lvl="2" algn="ctr">
              <a:spcBef>
                <a:spcPts val="0"/>
              </a:spcBef>
              <a:buNone/>
              <a:defRPr sz="1800"/>
            </a:lvl3pPr>
            <a:lvl4pPr indent="0" lvl="3" algn="ctr">
              <a:spcBef>
                <a:spcPts val="0"/>
              </a:spcBef>
              <a:buNone/>
              <a:defRPr sz="1800"/>
            </a:lvl4pPr>
            <a:lvl5pPr indent="0" lvl="4" algn="ctr">
              <a:spcBef>
                <a:spcPts val="0"/>
              </a:spcBef>
              <a:buNone/>
              <a:defRPr sz="1800"/>
            </a:lvl5pPr>
            <a:lvl6pPr indent="0" lvl="5" algn="ctr">
              <a:spcBef>
                <a:spcPts val="0"/>
              </a:spcBef>
              <a:buNone/>
              <a:defRPr sz="1800"/>
            </a:lvl6pPr>
            <a:lvl7pPr indent="0" lvl="6" algn="ctr">
              <a:spcBef>
                <a:spcPts val="0"/>
              </a:spcBef>
              <a:buNone/>
              <a:defRPr sz="1800"/>
            </a:lvl7pPr>
            <a:lvl8pPr indent="0" lvl="7" algn="ctr">
              <a:spcBef>
                <a:spcPts val="0"/>
              </a:spcBef>
              <a:buNone/>
              <a:defRPr sz="1800"/>
            </a:lvl8pPr>
            <a:lvl9pPr indent="0" lvl="8" algn="ctr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32" name="Shape 32"/>
          <p:cNvSpPr txBox="1"/>
          <p:nvPr>
            <p:ph idx="12" type="sldNum"/>
          </p:nvPr>
        </p:nvSpPr>
        <p:spPr>
          <a:xfrm>
            <a:off x="8472463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</a:pPr>
            <a:fld id="{00000000-1234-1234-1234-123412341234}" type="slidenum">
              <a:rPr b="1" i="0" lang="en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">
  <p:cSld name="Title and Conten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/>
          <p:nvPr>
            <p:ph type="title"/>
          </p:nvPr>
        </p:nvSpPr>
        <p:spPr>
          <a:xfrm>
            <a:off x="457200" y="114539"/>
            <a:ext cx="57912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dk2"/>
              </a:buClr>
              <a:buFont typeface="Arial Black"/>
              <a:buNone/>
              <a:defRPr b="0" i="0" sz="3600" u="none" cap="none" strike="noStrike">
                <a:solidFill>
                  <a:schemeClr val="dk2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35" name="Shape 35"/>
          <p:cNvSpPr txBox="1"/>
          <p:nvPr>
            <p:ph idx="1" type="body"/>
          </p:nvPr>
        </p:nvSpPr>
        <p:spPr>
          <a:xfrm>
            <a:off x="457200" y="1314450"/>
            <a:ext cx="7619999" cy="328017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400"/>
              </a:spcBef>
              <a:spcAft>
                <a:spcPts val="600"/>
              </a:spcAft>
              <a:buClr>
                <a:schemeClr val="dk1"/>
              </a:buClr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63500" lvl="1" marL="457200" marR="0" rtl="0" algn="l">
              <a:spcBef>
                <a:spcPts val="40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114300" lvl="2" marL="1143000" marR="0" rtl="0" algn="l">
              <a:spcBef>
                <a:spcPts val="36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1600200" marR="0" rtl="0" algn="l">
              <a:spcBef>
                <a:spcPts val="36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14300" lvl="4" marL="2057400" marR="0" rtl="0" algn="l">
              <a:spcBef>
                <a:spcPts val="36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27000" lvl="5" marL="2514600" marR="0" rtl="0" algn="l">
              <a:spcBef>
                <a:spcPts val="32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27000" lvl="6" marL="2971800" marR="0" rtl="0" algn="l">
              <a:spcBef>
                <a:spcPts val="32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27000" lvl="7" marL="3429000" marR="0" rtl="0" algn="l">
              <a:spcBef>
                <a:spcPts val="32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27000" lvl="8" marL="3886200" marR="0" rtl="0" algn="l">
              <a:spcBef>
                <a:spcPts val="32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" name="Shape 36"/>
          <p:cNvSpPr txBox="1"/>
          <p:nvPr>
            <p:ph idx="10" type="dt"/>
          </p:nvPr>
        </p:nvSpPr>
        <p:spPr>
          <a:xfrm>
            <a:off x="457200" y="4629151"/>
            <a:ext cx="3429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" name="Shape 37"/>
          <p:cNvSpPr txBox="1"/>
          <p:nvPr>
            <p:ph idx="11" type="ftr"/>
          </p:nvPr>
        </p:nvSpPr>
        <p:spPr>
          <a:xfrm>
            <a:off x="457200" y="4869657"/>
            <a:ext cx="3429000" cy="21288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8" name="Shape 38"/>
          <p:cNvSpPr txBox="1"/>
          <p:nvPr>
            <p:ph idx="12" type="sldNum"/>
          </p:nvPr>
        </p:nvSpPr>
        <p:spPr>
          <a:xfrm rot="-5400000">
            <a:off x="8391842" y="4368482"/>
            <a:ext cx="98679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Economica"/>
              <a:buNone/>
            </a:pPr>
            <a:fld id="{00000000-1234-1234-1234-123412341234}" type="slidenum">
              <a:rPr b="1" i="0" lang="en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Header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/>
          <p:nvPr>
            <p:ph type="title"/>
          </p:nvPr>
        </p:nvSpPr>
        <p:spPr>
          <a:xfrm>
            <a:off x="457200" y="1085850"/>
            <a:ext cx="7772400" cy="324088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Font typeface="Arial Black"/>
              <a:buNone/>
              <a:defRPr b="0" i="0" sz="8800" u="none" cap="none" strike="noStrik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41" name="Shape 41"/>
          <p:cNvSpPr txBox="1"/>
          <p:nvPr>
            <p:ph idx="1" type="body"/>
          </p:nvPr>
        </p:nvSpPr>
        <p:spPr>
          <a:xfrm>
            <a:off x="457200" y="171451"/>
            <a:ext cx="7772400" cy="8000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400"/>
              </a:spcBef>
              <a:spcAft>
                <a:spcPts val="600"/>
              </a:spcAft>
              <a:buClr>
                <a:schemeClr val="dk2"/>
              </a:buClr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0" lvl="1" marL="457200" marR="0" rtl="0" algn="l">
              <a:spcBef>
                <a:spcPts val="360"/>
              </a:spcBef>
              <a:buClr>
                <a:schemeClr val="dk2"/>
              </a:buClr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320"/>
              </a:spcBef>
              <a:buClr>
                <a:schemeClr val="dk2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280"/>
              </a:spcBef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280"/>
              </a:spcBef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280"/>
              </a:spcBef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280"/>
              </a:spcBef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280"/>
              </a:spcBef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280"/>
              </a:spcBef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" name="Shape 42"/>
          <p:cNvSpPr txBox="1"/>
          <p:nvPr>
            <p:ph idx="10" type="dt"/>
          </p:nvPr>
        </p:nvSpPr>
        <p:spPr>
          <a:xfrm>
            <a:off x="457200" y="4629151"/>
            <a:ext cx="3429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 rot="-5400000">
            <a:off x="8391842" y="4368482"/>
            <a:ext cx="98679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</a:pPr>
            <a:fld id="{00000000-1234-1234-1234-123412341234}" type="slidenum">
              <a:rPr b="1" i="0" lang="en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  <p:sp>
        <p:nvSpPr>
          <p:cNvPr id="44" name="Shape 44"/>
          <p:cNvSpPr txBox="1"/>
          <p:nvPr>
            <p:ph idx="11" type="ftr"/>
          </p:nvPr>
        </p:nvSpPr>
        <p:spPr>
          <a:xfrm>
            <a:off x="457200" y="4869657"/>
            <a:ext cx="3429000" cy="21288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Obj">
  <p:cSld name="Two Conte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/>
          <p:nvPr>
            <p:ph type="title"/>
          </p:nvPr>
        </p:nvSpPr>
        <p:spPr>
          <a:xfrm>
            <a:off x="457200" y="114539"/>
            <a:ext cx="57912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dk2"/>
              </a:buClr>
              <a:buFont typeface="Arial Black"/>
              <a:buNone/>
              <a:defRPr b="0" i="0" sz="3600" u="none" cap="none" strike="noStrike">
                <a:solidFill>
                  <a:schemeClr val="dk2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47" name="Shape 47"/>
          <p:cNvSpPr txBox="1"/>
          <p:nvPr>
            <p:ph idx="1" type="body"/>
          </p:nvPr>
        </p:nvSpPr>
        <p:spPr>
          <a:xfrm>
            <a:off x="1630679" y="1181100"/>
            <a:ext cx="329184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560"/>
              </a:spcBef>
              <a:spcAft>
                <a:spcPts val="600"/>
              </a:spcAft>
              <a:buClr>
                <a:schemeClr val="dk1"/>
              </a:buClr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" lvl="1" marL="457200" marR="0" rtl="0" algn="l">
              <a:spcBef>
                <a:spcPts val="48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101600" lvl="2" marL="1143000" marR="0" rtl="0" algn="l">
              <a:spcBef>
                <a:spcPts val="40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1600200" marR="0" rtl="0" algn="l">
              <a:spcBef>
                <a:spcPts val="36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14300" lvl="4" marL="2057400" marR="0" rtl="0" algn="l">
              <a:spcBef>
                <a:spcPts val="36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14300" lvl="5" marL="2514600" marR="0" rtl="0" algn="l">
              <a:spcBef>
                <a:spcPts val="36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14300" lvl="6" marL="2971800" marR="0" rtl="0" algn="l">
              <a:spcBef>
                <a:spcPts val="36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14300" lvl="7" marL="3429000" marR="0" rtl="0" algn="l">
              <a:spcBef>
                <a:spcPts val="36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14300" lvl="8" marL="3886200" marR="0" rtl="0" algn="l">
              <a:spcBef>
                <a:spcPts val="36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2" type="body"/>
          </p:nvPr>
        </p:nvSpPr>
        <p:spPr>
          <a:xfrm>
            <a:off x="5090160" y="1181100"/>
            <a:ext cx="329184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560"/>
              </a:spcBef>
              <a:spcAft>
                <a:spcPts val="600"/>
              </a:spcAft>
              <a:buClr>
                <a:schemeClr val="dk1"/>
              </a:buClr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" lvl="1" marL="457200" marR="0" rtl="0" algn="l">
              <a:spcBef>
                <a:spcPts val="48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101600" lvl="2" marL="1143000" marR="0" rtl="0" algn="l">
              <a:spcBef>
                <a:spcPts val="40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1600200" marR="0" rtl="0" algn="l">
              <a:spcBef>
                <a:spcPts val="36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14300" lvl="4" marL="2057400" marR="0" rtl="0" algn="l">
              <a:spcBef>
                <a:spcPts val="36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14300" lvl="5" marL="2514600" marR="0" rtl="0" algn="l">
              <a:spcBef>
                <a:spcPts val="36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14300" lvl="6" marL="2971800" marR="0" rtl="0" algn="l">
              <a:spcBef>
                <a:spcPts val="36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14300" lvl="7" marL="3429000" marR="0" rtl="0" algn="l">
              <a:spcBef>
                <a:spcPts val="36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14300" lvl="8" marL="3886200" marR="0" rtl="0" algn="l">
              <a:spcBef>
                <a:spcPts val="36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0" type="dt"/>
          </p:nvPr>
        </p:nvSpPr>
        <p:spPr>
          <a:xfrm>
            <a:off x="457200" y="4629151"/>
            <a:ext cx="3429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0" name="Shape 50"/>
          <p:cNvSpPr txBox="1"/>
          <p:nvPr>
            <p:ph idx="11" type="ftr"/>
          </p:nvPr>
        </p:nvSpPr>
        <p:spPr>
          <a:xfrm>
            <a:off x="457200" y="4869657"/>
            <a:ext cx="3429000" cy="21288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 rot="-5400000">
            <a:off x="8391842" y="4368482"/>
            <a:ext cx="98679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Economica"/>
              <a:buNone/>
            </a:pPr>
            <a:fld id="{00000000-1234-1234-1234-123412341234}" type="slidenum">
              <a:rPr b="1" i="0" lang="en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TxTwoObj">
  <p:cSld name="Comparison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>
            <p:ph type="title"/>
          </p:nvPr>
        </p:nvSpPr>
        <p:spPr>
          <a:xfrm>
            <a:off x="457200" y="114539"/>
            <a:ext cx="57912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dk2"/>
              </a:buClr>
              <a:buFont typeface="Arial Black"/>
              <a:buNone/>
              <a:defRPr b="0" i="0" sz="3600" u="none" cap="none" strike="noStrike">
                <a:solidFill>
                  <a:schemeClr val="dk2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54" name="Shape 54"/>
          <p:cNvSpPr txBox="1"/>
          <p:nvPr>
            <p:ph idx="1" type="body"/>
          </p:nvPr>
        </p:nvSpPr>
        <p:spPr>
          <a:xfrm>
            <a:off x="1627632" y="1179575"/>
            <a:ext cx="3291840" cy="47982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360"/>
              </a:spcBef>
              <a:spcAft>
                <a:spcPts val="60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0" lvl="1" marL="457200" marR="0" rtl="0" algn="l">
              <a:spcBef>
                <a:spcPts val="400"/>
              </a:spcBef>
              <a:buClr>
                <a:schemeClr val="dk2"/>
              </a:buClr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360"/>
              </a:spcBef>
              <a:buClr>
                <a:schemeClr val="dk2"/>
              </a:buClr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320"/>
              </a:spcBef>
              <a:buClr>
                <a:schemeClr val="dk2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320"/>
              </a:spcBef>
              <a:buClr>
                <a:schemeClr val="dk2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320"/>
              </a:spcBef>
              <a:buClr>
                <a:schemeClr val="dk2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320"/>
              </a:spcBef>
              <a:buClr>
                <a:schemeClr val="dk2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320"/>
              </a:spcBef>
              <a:buClr>
                <a:schemeClr val="dk2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320"/>
              </a:spcBef>
              <a:buClr>
                <a:schemeClr val="dk2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" name="Shape 55"/>
          <p:cNvSpPr txBox="1"/>
          <p:nvPr>
            <p:ph idx="2" type="body"/>
          </p:nvPr>
        </p:nvSpPr>
        <p:spPr>
          <a:xfrm>
            <a:off x="1627632" y="1694525"/>
            <a:ext cx="3291840" cy="28803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480"/>
              </a:spcBef>
              <a:spcAft>
                <a:spcPts val="600"/>
              </a:spcAft>
              <a:buClr>
                <a:schemeClr val="dk1"/>
              </a:buClr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63500" lvl="1" marL="457200" marR="0" rtl="0" algn="l">
              <a:spcBef>
                <a:spcPts val="40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114300" lvl="2" marL="1143000" marR="0" rtl="0" algn="l">
              <a:spcBef>
                <a:spcPts val="36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27000" lvl="3" marL="1600200" marR="0" rtl="0" algn="l">
              <a:spcBef>
                <a:spcPts val="32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27000" lvl="4" marL="2057400" marR="0" rtl="0" algn="l">
              <a:spcBef>
                <a:spcPts val="32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27000" lvl="5" marL="2514600" marR="0" rtl="0" algn="l">
              <a:spcBef>
                <a:spcPts val="32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27000" lvl="6" marL="2971800" marR="0" rtl="0" algn="l">
              <a:spcBef>
                <a:spcPts val="32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27000" lvl="7" marL="3429000" marR="0" rtl="0" algn="l">
              <a:spcBef>
                <a:spcPts val="32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27000" lvl="8" marL="3886200" marR="0" rtl="0" algn="l">
              <a:spcBef>
                <a:spcPts val="32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" name="Shape 56"/>
          <p:cNvSpPr txBox="1"/>
          <p:nvPr>
            <p:ph idx="3" type="body"/>
          </p:nvPr>
        </p:nvSpPr>
        <p:spPr>
          <a:xfrm>
            <a:off x="5093207" y="1179575"/>
            <a:ext cx="3291840" cy="47982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360"/>
              </a:spcBef>
              <a:spcAft>
                <a:spcPts val="60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0" lvl="1" marL="457200" marR="0" rtl="0" algn="l">
              <a:spcBef>
                <a:spcPts val="400"/>
              </a:spcBef>
              <a:buClr>
                <a:schemeClr val="dk2"/>
              </a:buClr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360"/>
              </a:spcBef>
              <a:buClr>
                <a:schemeClr val="dk2"/>
              </a:buClr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320"/>
              </a:spcBef>
              <a:buClr>
                <a:schemeClr val="dk2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320"/>
              </a:spcBef>
              <a:buClr>
                <a:schemeClr val="dk2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320"/>
              </a:spcBef>
              <a:buClr>
                <a:schemeClr val="dk2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320"/>
              </a:spcBef>
              <a:buClr>
                <a:schemeClr val="dk2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320"/>
              </a:spcBef>
              <a:buClr>
                <a:schemeClr val="dk2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320"/>
              </a:spcBef>
              <a:buClr>
                <a:schemeClr val="dk2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7" name="Shape 57"/>
          <p:cNvSpPr txBox="1"/>
          <p:nvPr>
            <p:ph idx="4" type="body"/>
          </p:nvPr>
        </p:nvSpPr>
        <p:spPr>
          <a:xfrm>
            <a:off x="5093207" y="1694525"/>
            <a:ext cx="3291840" cy="28803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480"/>
              </a:spcBef>
              <a:spcAft>
                <a:spcPts val="600"/>
              </a:spcAft>
              <a:buClr>
                <a:schemeClr val="dk1"/>
              </a:buClr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63500" lvl="1" marL="457200" marR="0" rtl="0" algn="l">
              <a:spcBef>
                <a:spcPts val="40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114300" lvl="2" marL="1143000" marR="0" rtl="0" algn="l">
              <a:spcBef>
                <a:spcPts val="36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27000" lvl="3" marL="1600200" marR="0" rtl="0" algn="l">
              <a:spcBef>
                <a:spcPts val="32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27000" lvl="4" marL="2057400" marR="0" rtl="0" algn="l">
              <a:spcBef>
                <a:spcPts val="32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27000" lvl="5" marL="2514600" marR="0" rtl="0" algn="l">
              <a:spcBef>
                <a:spcPts val="32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27000" lvl="6" marL="2971800" marR="0" rtl="0" algn="l">
              <a:spcBef>
                <a:spcPts val="32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27000" lvl="7" marL="3429000" marR="0" rtl="0" algn="l">
              <a:spcBef>
                <a:spcPts val="32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27000" lvl="8" marL="3886200" marR="0" rtl="0" algn="l">
              <a:spcBef>
                <a:spcPts val="32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Shape 58"/>
          <p:cNvSpPr txBox="1"/>
          <p:nvPr>
            <p:ph idx="10" type="dt"/>
          </p:nvPr>
        </p:nvSpPr>
        <p:spPr>
          <a:xfrm>
            <a:off x="457200" y="4629151"/>
            <a:ext cx="3429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11" type="ftr"/>
          </p:nvPr>
        </p:nvSpPr>
        <p:spPr>
          <a:xfrm>
            <a:off x="457200" y="4869657"/>
            <a:ext cx="3429000" cy="21288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 rot="-5400000">
            <a:off x="8391842" y="4368482"/>
            <a:ext cx="98679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Economica"/>
              <a:buNone/>
            </a:pPr>
            <a:fld id="{00000000-1234-1234-1234-123412341234}" type="slidenum">
              <a:rPr b="1" i="0" lang="en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type="title"/>
          </p:nvPr>
        </p:nvSpPr>
        <p:spPr>
          <a:xfrm>
            <a:off x="457200" y="114539"/>
            <a:ext cx="57912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dk2"/>
              </a:buClr>
              <a:buFont typeface="Arial Black"/>
              <a:buNone/>
              <a:defRPr b="0" i="0" sz="3600" u="none" cap="none" strike="noStrike">
                <a:solidFill>
                  <a:schemeClr val="dk2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63" name="Shape 63"/>
          <p:cNvSpPr txBox="1"/>
          <p:nvPr>
            <p:ph idx="10" type="dt"/>
          </p:nvPr>
        </p:nvSpPr>
        <p:spPr>
          <a:xfrm>
            <a:off x="457200" y="4629151"/>
            <a:ext cx="3429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4" name="Shape 64"/>
          <p:cNvSpPr txBox="1"/>
          <p:nvPr>
            <p:ph idx="11" type="ftr"/>
          </p:nvPr>
        </p:nvSpPr>
        <p:spPr>
          <a:xfrm>
            <a:off x="457200" y="4869657"/>
            <a:ext cx="3429000" cy="21288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5" name="Shape 65"/>
          <p:cNvSpPr txBox="1"/>
          <p:nvPr>
            <p:ph idx="12" type="sldNum"/>
          </p:nvPr>
        </p:nvSpPr>
        <p:spPr>
          <a:xfrm rot="-5400000">
            <a:off x="8391842" y="4368482"/>
            <a:ext cx="98679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Economica"/>
              <a:buNone/>
            </a:pPr>
            <a:fld id="{00000000-1234-1234-1234-123412341234}" type="slidenum">
              <a:rPr b="1" i="0" lang="en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457200" y="114539"/>
            <a:ext cx="57912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dk2"/>
              </a:buClr>
              <a:buFont typeface="Arial Black"/>
              <a:buNone/>
              <a:defRPr b="0" i="0" sz="3600" u="none" cap="none" strike="noStrike">
                <a:solidFill>
                  <a:schemeClr val="dk2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457200" y="1314450"/>
            <a:ext cx="7619999" cy="328017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400"/>
              </a:spcBef>
              <a:spcAft>
                <a:spcPts val="600"/>
              </a:spcAft>
              <a:buClr>
                <a:schemeClr val="dk1"/>
              </a:buClr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63500" lvl="1" marL="457200" marR="0" rtl="0" algn="l">
              <a:spcBef>
                <a:spcPts val="40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114300" lvl="2" marL="1143000" marR="0" rtl="0" algn="l">
              <a:spcBef>
                <a:spcPts val="36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1600200" marR="0" rtl="0" algn="l">
              <a:spcBef>
                <a:spcPts val="36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14300" lvl="4" marL="2057400" marR="0" rtl="0" algn="l">
              <a:spcBef>
                <a:spcPts val="36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27000" lvl="5" marL="2514600" marR="0" rtl="0" algn="l">
              <a:spcBef>
                <a:spcPts val="32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27000" lvl="6" marL="2971800" marR="0" rtl="0" algn="l">
              <a:spcBef>
                <a:spcPts val="32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27000" lvl="7" marL="3429000" marR="0" rtl="0" algn="l">
              <a:spcBef>
                <a:spcPts val="32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27000" lvl="8" marL="3886200" marR="0" rtl="0" algn="l">
              <a:spcBef>
                <a:spcPts val="320"/>
              </a:spcBef>
              <a:buClr>
                <a:schemeClr val="dk2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0" type="dt"/>
          </p:nvPr>
        </p:nvSpPr>
        <p:spPr>
          <a:xfrm>
            <a:off x="457200" y="4629151"/>
            <a:ext cx="3429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Shape 9"/>
          <p:cNvSpPr txBox="1"/>
          <p:nvPr>
            <p:ph idx="11" type="ftr"/>
          </p:nvPr>
        </p:nvSpPr>
        <p:spPr>
          <a:xfrm>
            <a:off x="457200" y="4869657"/>
            <a:ext cx="3429000" cy="21288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" name="Shape 10"/>
          <p:cNvSpPr txBox="1"/>
          <p:nvPr>
            <p:ph idx="12" type="sldNum"/>
          </p:nvPr>
        </p:nvSpPr>
        <p:spPr>
          <a:xfrm rot="-5400000">
            <a:off x="8391842" y="4368482"/>
            <a:ext cx="98679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Economica"/>
              <a:buNone/>
            </a:pPr>
            <a:fld id="{00000000-1234-1234-1234-123412341234}" type="slidenum">
              <a:rPr b="1" i="0" lang="en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‹#›</a:t>
            </a:fld>
          </a:p>
        </p:txBody>
      </p:sp>
      <p:sp>
        <p:nvSpPr>
          <p:cNvPr id="11" name="Shape 11"/>
          <p:cNvSpPr/>
          <p:nvPr/>
        </p:nvSpPr>
        <p:spPr>
          <a:xfrm>
            <a:off x="9001124" y="0"/>
            <a:ext cx="142875" cy="1028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Shape 12"/>
          <p:cNvSpPr/>
          <p:nvPr/>
        </p:nvSpPr>
        <p:spPr>
          <a:xfrm>
            <a:off x="9001124" y="1028700"/>
            <a:ext cx="142875" cy="4114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08.png"/><Relationship Id="rId4" Type="http://schemas.openxmlformats.org/officeDocument/2006/relationships/image" Target="../media/image11.png"/><Relationship Id="rId5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Relationship Id="rId4" Type="http://schemas.openxmlformats.org/officeDocument/2006/relationships/image" Target="../media/image23.jpg"/><Relationship Id="rId5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04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8.png"/><Relationship Id="rId4" Type="http://schemas.openxmlformats.org/officeDocument/2006/relationships/image" Target="../media/image15.png"/><Relationship Id="rId5" Type="http://schemas.openxmlformats.org/officeDocument/2006/relationships/image" Target="../media/image12.jpg"/><Relationship Id="rId6" Type="http://schemas.openxmlformats.org/officeDocument/2006/relationships/image" Target="../media/image17.jpg"/><Relationship Id="rId7" Type="http://schemas.openxmlformats.org/officeDocument/2006/relationships/image" Target="../media/image25.jpg"/><Relationship Id="rId8" Type="http://schemas.openxmlformats.org/officeDocument/2006/relationships/image" Target="../media/image16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png"/><Relationship Id="rId4" Type="http://schemas.openxmlformats.org/officeDocument/2006/relationships/image" Target="../media/image26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0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www.cokecce.com/insights/recycle-for-the-future" TargetMode="External"/><Relationship Id="rId4" Type="http://schemas.openxmlformats.org/officeDocument/2006/relationships/hyperlink" Target="http://www.americasquarterly.org/waste-and-recycling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5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4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9.png"/><Relationship Id="rId4" Type="http://schemas.openxmlformats.org/officeDocument/2006/relationships/image" Target="../media/image0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/>
          <p:nvPr>
            <p:ph type="ctrTitle"/>
          </p:nvPr>
        </p:nvSpPr>
        <p:spPr>
          <a:xfrm>
            <a:off x="311712" y="222103"/>
            <a:ext cx="8520599" cy="20525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 Black"/>
              <a:buNone/>
            </a:pPr>
            <a:r>
              <a:rPr b="0" i="0" lang="en" sz="4200" u="none" cap="none" strike="noStrik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rPr>
              <a:t>MECHATRONIC DESIGN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 Black"/>
              <a:buNone/>
            </a:pPr>
            <a:r>
              <a:rPr b="1" i="0" lang="en" sz="4000" u="none" cap="none" strike="noStrik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rPr>
              <a:t>MIDSEMESTER PRESENTATION</a:t>
            </a:r>
          </a:p>
        </p:txBody>
      </p:sp>
      <p:sp>
        <p:nvSpPr>
          <p:cNvPr id="103" name="Shape 103"/>
          <p:cNvSpPr txBox="1"/>
          <p:nvPr>
            <p:ph idx="1" type="subTitle"/>
          </p:nvPr>
        </p:nvSpPr>
        <p:spPr>
          <a:xfrm>
            <a:off x="311706" y="2274700"/>
            <a:ext cx="8520599" cy="23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</a:pPr>
            <a:r>
              <a:rPr b="1" lang="en" sz="4800"/>
              <a:t>TOM: </a:t>
            </a: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</a:pPr>
            <a:r>
              <a:rPr b="1" lang="en" sz="4600"/>
              <a:t>Trash Organizing Machine</a:t>
            </a: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</a:pPr>
            <a:r>
              <a:t/>
            </a:r>
            <a:endParaRPr b="1" sz="10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</a:pPr>
            <a:r>
              <a:t/>
            </a:r>
            <a:endParaRPr b="1" sz="10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</a:pPr>
            <a:r>
              <a:t/>
            </a:r>
            <a:endParaRPr b="1" sz="10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</a:pPr>
            <a:r>
              <a:t/>
            </a:r>
            <a:endParaRPr b="1" sz="10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</a:pPr>
            <a:r>
              <a:rPr b="1" i="0" lang="en" sz="1000" u="none" cap="none" strike="noStrike">
                <a:solidFill>
                  <a:schemeClr val="dk2"/>
                </a:solidFill>
                <a:latin typeface="Arial Black"/>
                <a:ea typeface="Arial Black"/>
                <a:cs typeface="Arial Black"/>
                <a:sym typeface="Arial Black"/>
              </a:rPr>
              <a:t>TEAM B</a:t>
            </a:r>
            <a:r>
              <a:rPr b="1" lang="en" sz="1000"/>
              <a:t>: </a:t>
            </a:r>
            <a:r>
              <a:rPr b="0" i="0" lang="en" sz="1000" u="none" cap="none" strike="noStrike">
                <a:solidFill>
                  <a:schemeClr val="dk2"/>
                </a:solidFill>
                <a:latin typeface="Arial Black"/>
                <a:ea typeface="Arial Black"/>
                <a:cs typeface="Arial Black"/>
                <a:sym typeface="Arial Black"/>
              </a:rPr>
              <a:t>JAIME CHU</a:t>
            </a:r>
            <a:r>
              <a:rPr lang="en" sz="1000"/>
              <a:t>, </a:t>
            </a:r>
            <a:r>
              <a:rPr b="0" i="0" lang="en" sz="1000" u="none" cap="none" strike="noStrike">
                <a:solidFill>
                  <a:schemeClr val="dk2"/>
                </a:solidFill>
                <a:latin typeface="Arial Black"/>
                <a:ea typeface="Arial Black"/>
                <a:cs typeface="Arial Black"/>
                <a:sym typeface="Arial Black"/>
              </a:rPr>
              <a:t>SASCHA DEMETRIS</a:t>
            </a:r>
            <a:r>
              <a:rPr lang="en" sz="1000"/>
              <a:t>, </a:t>
            </a:r>
            <a:r>
              <a:rPr b="0" i="0" lang="en" sz="1000" u="none" cap="none" strike="noStrike">
                <a:solidFill>
                  <a:schemeClr val="dk2"/>
                </a:solidFill>
                <a:latin typeface="Arial Black"/>
                <a:ea typeface="Arial Black"/>
                <a:cs typeface="Arial Black"/>
                <a:sym typeface="Arial Black"/>
              </a:rPr>
              <a:t>ANDREW KELLY</a:t>
            </a:r>
            <a:r>
              <a:rPr lang="en" sz="1000"/>
              <a:t>, </a:t>
            </a:r>
            <a:r>
              <a:rPr b="0" i="0" lang="en" sz="1000" u="none" cap="none" strike="noStrike">
                <a:solidFill>
                  <a:schemeClr val="dk2"/>
                </a:solidFill>
                <a:latin typeface="Arial Black"/>
                <a:ea typeface="Arial Black"/>
                <a:cs typeface="Arial Black"/>
                <a:sym typeface="Arial Black"/>
              </a:rPr>
              <a:t>HANNAH LYNESS</a:t>
            </a:r>
            <a:r>
              <a:rPr lang="en" sz="1000"/>
              <a:t>, </a:t>
            </a:r>
            <a:r>
              <a:rPr b="0" i="0" lang="en" sz="1000" u="none" cap="none" strike="noStrike">
                <a:solidFill>
                  <a:schemeClr val="dk2"/>
                </a:solidFill>
                <a:latin typeface="Arial Black"/>
                <a:ea typeface="Arial Black"/>
                <a:cs typeface="Arial Black"/>
                <a:sym typeface="Arial Black"/>
              </a:rPr>
              <a:t>NISHANT POL</a:t>
            </a:r>
            <a:r>
              <a:rPr lang="en" sz="1000"/>
              <a:t>, </a:t>
            </a:r>
            <a:r>
              <a:rPr b="0" i="0" lang="en" sz="1000" u="none" cap="none" strike="noStrike">
                <a:solidFill>
                  <a:schemeClr val="dk2"/>
                </a:solidFill>
                <a:latin typeface="Arial Black"/>
                <a:ea typeface="Arial Black"/>
                <a:cs typeface="Arial Black"/>
                <a:sym typeface="Arial Black"/>
              </a:rPr>
              <a:t>PATRICIA XU</a:t>
            </a:r>
          </a:p>
        </p:txBody>
      </p:sp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 txBox="1"/>
          <p:nvPr>
            <p:ph type="title"/>
          </p:nvPr>
        </p:nvSpPr>
        <p:spPr>
          <a:xfrm>
            <a:off x="311706" y="414550"/>
            <a:ext cx="8520599" cy="8312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2"/>
              </a:buClr>
              <a:buSzPct val="25000"/>
              <a:buFont typeface="Arial Black"/>
              <a:buNone/>
            </a:pPr>
            <a:r>
              <a:rPr b="0" i="0" lang="en" sz="3600" u="none" cap="none" strike="noStrike">
                <a:solidFill>
                  <a:schemeClr val="dk2"/>
                </a:solidFill>
                <a:latin typeface="Arial Black"/>
                <a:ea typeface="Arial Black"/>
                <a:cs typeface="Arial Black"/>
                <a:sym typeface="Arial Black"/>
              </a:rPr>
              <a:t>CURRENT SYSTEM STATUS - MECHANICAL</a:t>
            </a:r>
          </a:p>
        </p:txBody>
      </p:sp>
      <p:sp>
        <p:nvSpPr>
          <p:cNvPr id="177" name="Shape 177"/>
          <p:cNvSpPr txBox="1"/>
          <p:nvPr>
            <p:ph idx="1" type="body"/>
          </p:nvPr>
        </p:nvSpPr>
        <p:spPr>
          <a:xfrm>
            <a:off x="261181" y="1245850"/>
            <a:ext cx="3623400" cy="365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30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-"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Frame prototype [1]: demonstrated challenges of attaching various elements to frame</a:t>
            </a:r>
          </a:p>
          <a:p>
            <a:pPr indent="-330200" lvl="0" marL="457200" marR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-"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Horizontal Revolving Door Prototype [2]: surfaced challenges with putting wires in a spinning cylinder</a:t>
            </a:r>
          </a:p>
          <a:p>
            <a:pPr indent="-330200" lvl="0" marL="457200" marR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-"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Vertical Spinning Entryway Prototype [3]: showed high torque required to spin trash</a:t>
            </a:r>
          </a:p>
          <a:p>
            <a: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8" name="Shape 178"/>
          <p:cNvPicPr preferRelativeResize="0"/>
          <p:nvPr/>
        </p:nvPicPr>
        <p:blipFill rotWithShape="1">
          <a:blip r:embed="rId3">
            <a:alphaModFix/>
          </a:blip>
          <a:srcRect b="5751" l="14192" r="3101" t="9523"/>
          <a:stretch/>
        </p:blipFill>
        <p:spPr>
          <a:xfrm>
            <a:off x="3935105" y="1147212"/>
            <a:ext cx="2509948" cy="36583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Shape 179"/>
          <p:cNvPicPr preferRelativeResize="0"/>
          <p:nvPr/>
        </p:nvPicPr>
        <p:blipFill rotWithShape="1">
          <a:blip r:embed="rId4">
            <a:alphaModFix/>
          </a:blip>
          <a:srcRect b="8187" l="13538" r="13792" t="9594"/>
          <a:stretch/>
        </p:blipFill>
        <p:spPr>
          <a:xfrm>
            <a:off x="6677656" y="2860511"/>
            <a:ext cx="2252548" cy="1934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Shape 180"/>
          <p:cNvPicPr preferRelativeResize="0"/>
          <p:nvPr/>
        </p:nvPicPr>
        <p:blipFill rotWithShape="1">
          <a:blip r:embed="rId5">
            <a:alphaModFix/>
          </a:blip>
          <a:srcRect b="16507" l="10921" r="17460" t="17322"/>
          <a:stretch/>
        </p:blipFill>
        <p:spPr>
          <a:xfrm>
            <a:off x="6616250" y="1093703"/>
            <a:ext cx="2375349" cy="1647574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Shape 181"/>
          <p:cNvSpPr txBox="1"/>
          <p:nvPr/>
        </p:nvSpPr>
        <p:spPr>
          <a:xfrm>
            <a:off x="3993525" y="4432600"/>
            <a:ext cx="345000" cy="3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</a:p>
        </p:txBody>
      </p:sp>
      <p:sp>
        <p:nvSpPr>
          <p:cNvPr id="182" name="Shape 182"/>
          <p:cNvSpPr txBox="1"/>
          <p:nvPr/>
        </p:nvSpPr>
        <p:spPr>
          <a:xfrm>
            <a:off x="8646600" y="2390550"/>
            <a:ext cx="345000" cy="3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</a:p>
        </p:txBody>
      </p:sp>
      <p:sp>
        <p:nvSpPr>
          <p:cNvPr id="183" name="Shape 183"/>
          <p:cNvSpPr txBox="1"/>
          <p:nvPr/>
        </p:nvSpPr>
        <p:spPr>
          <a:xfrm flipH="1">
            <a:off x="8626299" y="4432600"/>
            <a:ext cx="303900" cy="3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</a:p>
        </p:txBody>
      </p:sp>
      <p:sp>
        <p:nvSpPr>
          <p:cNvPr id="184" name="Shape 184"/>
          <p:cNvSpPr txBox="1"/>
          <p:nvPr/>
        </p:nvSpPr>
        <p:spPr>
          <a:xfrm>
            <a:off x="3884580" y="1147225"/>
            <a:ext cx="1311298" cy="3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Arial"/>
              <a:buNone/>
            </a:pPr>
            <a:r>
              <a:rPr b="0" i="0" lang="en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Entry Flaps</a:t>
            </a:r>
          </a:p>
        </p:txBody>
      </p:sp>
      <p:sp>
        <p:nvSpPr>
          <p:cNvPr id="185" name="Shape 185"/>
          <p:cNvSpPr txBox="1"/>
          <p:nvPr/>
        </p:nvSpPr>
        <p:spPr>
          <a:xfrm>
            <a:off x="4620030" y="2390550"/>
            <a:ext cx="1311298" cy="3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Arial"/>
              <a:buNone/>
            </a:pPr>
            <a:r>
              <a:rPr b="0" i="0" lang="en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Compacting Ram</a:t>
            </a:r>
          </a:p>
        </p:txBody>
      </p:sp>
      <p:sp>
        <p:nvSpPr>
          <p:cNvPr id="186" name="Shape 186"/>
          <p:cNvSpPr txBox="1"/>
          <p:nvPr/>
        </p:nvSpPr>
        <p:spPr>
          <a:xfrm>
            <a:off x="5133755" y="4432600"/>
            <a:ext cx="1311298" cy="3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Arial"/>
              <a:buNone/>
            </a:pPr>
            <a:r>
              <a:rPr b="0" i="0" lang="en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Divided Bin</a:t>
            </a:r>
          </a:p>
        </p:txBody>
      </p:sp>
      <p:cxnSp>
        <p:nvCxnSpPr>
          <p:cNvPr id="187" name="Shape 187"/>
          <p:cNvCxnSpPr/>
          <p:nvPr/>
        </p:nvCxnSpPr>
        <p:spPr>
          <a:xfrm>
            <a:off x="4317625" y="1432225"/>
            <a:ext cx="961800" cy="3972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lg" w="lg" type="triangle"/>
          </a:ln>
        </p:spPr>
      </p:cxnSp>
      <p:cxnSp>
        <p:nvCxnSpPr>
          <p:cNvPr id="188" name="Shape 188"/>
          <p:cNvCxnSpPr>
            <a:stCxn id="186" idx="0"/>
          </p:cNvCxnSpPr>
          <p:nvPr/>
        </p:nvCxnSpPr>
        <p:spPr>
          <a:xfrm rot="10800000">
            <a:off x="5279405" y="3717100"/>
            <a:ext cx="510000" cy="7155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lg" w="lg" type="triangle"/>
          </a:ln>
        </p:spPr>
      </p:cxnSp>
      <p:sp>
        <p:nvSpPr>
          <p:cNvPr id="189" name="Shape 189"/>
          <p:cNvSpPr txBox="1"/>
          <p:nvPr/>
        </p:nvSpPr>
        <p:spPr>
          <a:xfrm>
            <a:off x="7241106" y="1069825"/>
            <a:ext cx="1311298" cy="3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Entry Area</a:t>
            </a:r>
          </a:p>
        </p:txBody>
      </p:sp>
      <p:cxnSp>
        <p:nvCxnSpPr>
          <p:cNvPr id="190" name="Shape 190"/>
          <p:cNvCxnSpPr/>
          <p:nvPr/>
        </p:nvCxnSpPr>
        <p:spPr>
          <a:xfrm flipH="1">
            <a:off x="7809305" y="1509625"/>
            <a:ext cx="118799" cy="3408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lg" w="lg" type="triangle"/>
          </a:ln>
        </p:spPr>
      </p:cxnSp>
      <p:sp>
        <p:nvSpPr>
          <p:cNvPr id="191" name="Shape 191"/>
          <p:cNvSpPr txBox="1"/>
          <p:nvPr/>
        </p:nvSpPr>
        <p:spPr>
          <a:xfrm>
            <a:off x="7048500" y="2390550"/>
            <a:ext cx="1311298" cy="3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Servomotor</a:t>
            </a:r>
          </a:p>
        </p:txBody>
      </p:sp>
      <p:cxnSp>
        <p:nvCxnSpPr>
          <p:cNvPr id="192" name="Shape 192"/>
          <p:cNvCxnSpPr>
            <a:stCxn id="191" idx="3"/>
          </p:cNvCxnSpPr>
          <p:nvPr/>
        </p:nvCxnSpPr>
        <p:spPr>
          <a:xfrm flipH="1" rot="10800000">
            <a:off x="8359799" y="2214150"/>
            <a:ext cx="412800" cy="3576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lg" w="lg" type="triangle"/>
          </a:ln>
        </p:spPr>
      </p:cxnSp>
      <p:sp>
        <p:nvSpPr>
          <p:cNvPr id="193" name="Shape 193"/>
          <p:cNvSpPr txBox="1"/>
          <p:nvPr/>
        </p:nvSpPr>
        <p:spPr>
          <a:xfrm>
            <a:off x="6790106" y="1822661"/>
            <a:ext cx="1311298" cy="3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Arial"/>
              <a:buNone/>
            </a:pPr>
            <a:r>
              <a:rPr b="0" i="0" lang="en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Three Divided Areas</a:t>
            </a:r>
          </a:p>
        </p:txBody>
      </p:sp>
      <p:sp>
        <p:nvSpPr>
          <p:cNvPr id="194" name="Shape 194"/>
          <p:cNvSpPr txBox="1"/>
          <p:nvPr/>
        </p:nvSpPr>
        <p:spPr>
          <a:xfrm>
            <a:off x="6821000" y="3512326"/>
            <a:ext cx="1249500" cy="6308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Four Vertical Chambers</a:t>
            </a:r>
          </a:p>
        </p:txBody>
      </p:sp>
      <p:sp>
        <p:nvSpPr>
          <p:cNvPr id="195" name="Shape 195"/>
          <p:cNvSpPr txBox="1"/>
          <p:nvPr/>
        </p:nvSpPr>
        <p:spPr>
          <a:xfrm>
            <a:off x="7763856" y="3405725"/>
            <a:ext cx="1311298" cy="3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Axis of Rotation</a:t>
            </a:r>
          </a:p>
        </p:txBody>
      </p:sp>
      <p:cxnSp>
        <p:nvCxnSpPr>
          <p:cNvPr id="196" name="Shape 196"/>
          <p:cNvCxnSpPr/>
          <p:nvPr/>
        </p:nvCxnSpPr>
        <p:spPr>
          <a:xfrm rot="10800000">
            <a:off x="7851003" y="3199023"/>
            <a:ext cx="506699" cy="2832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lg" w="lg" type="triangle"/>
          </a:ln>
        </p:spPr>
      </p:cxnSp>
    </p:spTree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 txBox="1"/>
          <p:nvPr>
            <p:ph type="title"/>
          </p:nvPr>
        </p:nvSpPr>
        <p:spPr>
          <a:xfrm>
            <a:off x="312000" y="332417"/>
            <a:ext cx="8520599" cy="8312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2"/>
              </a:buClr>
              <a:buSzPct val="25000"/>
              <a:buFont typeface="Arial Black"/>
              <a:buNone/>
            </a:pPr>
            <a:r>
              <a:rPr b="0" i="0" lang="en" sz="3600" u="none" cap="none" strike="noStrike">
                <a:solidFill>
                  <a:schemeClr val="dk2"/>
                </a:solidFill>
                <a:latin typeface="Arial Black"/>
                <a:ea typeface="Arial Black"/>
                <a:cs typeface="Arial Black"/>
                <a:sym typeface="Arial Black"/>
              </a:rPr>
              <a:t>CURRENT SYSTEM STATUS - MECHANICAL (CONTINUED)</a:t>
            </a:r>
          </a:p>
        </p:txBody>
      </p:sp>
      <p:sp>
        <p:nvSpPr>
          <p:cNvPr id="202" name="Shape 202"/>
          <p:cNvSpPr txBox="1"/>
          <p:nvPr>
            <p:ph idx="1" type="body"/>
          </p:nvPr>
        </p:nvSpPr>
        <p:spPr>
          <a:xfrm>
            <a:off x="124900" y="1147225"/>
            <a:ext cx="4210631" cy="3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30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-"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Hot wire harp[1]: need soft springs to ensure deflection and smooth high tolerance sliding bushings to allow vertical movement</a:t>
            </a:r>
          </a:p>
          <a:p>
            <a:pPr indent="-330200" lvl="0" marL="457200" marR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-"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Mass sensor[2]: surfaced challenges in placing the plates and springs in the chimney such that the paddles do not hit when spinning</a:t>
            </a:r>
          </a:p>
          <a:p>
            <a:pPr indent="-330200" lvl="0" marL="457200" marR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-"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Bin Prototype[3]: demonstrated feasibility of lazy susan, showed compilation of shaft attachment</a:t>
            </a:r>
          </a:p>
          <a:p>
            <a: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3" name="Shape 203"/>
          <p:cNvPicPr preferRelativeResize="0"/>
          <p:nvPr/>
        </p:nvPicPr>
        <p:blipFill rotWithShape="1">
          <a:blip r:embed="rId3">
            <a:alphaModFix/>
          </a:blip>
          <a:srcRect b="27391" l="0" r="7859" t="15980"/>
          <a:stretch/>
        </p:blipFill>
        <p:spPr>
          <a:xfrm>
            <a:off x="4733062" y="3905475"/>
            <a:ext cx="2716950" cy="1119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Shape 204"/>
          <p:cNvPicPr preferRelativeResize="0"/>
          <p:nvPr/>
        </p:nvPicPr>
        <p:blipFill rotWithShape="1">
          <a:blip r:embed="rId4">
            <a:alphaModFix/>
          </a:blip>
          <a:srcRect b="0" l="9266" r="10987" t="0"/>
          <a:stretch/>
        </p:blipFill>
        <p:spPr>
          <a:xfrm>
            <a:off x="6802510" y="1147225"/>
            <a:ext cx="2140579" cy="2684396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Shape 205"/>
          <p:cNvSpPr txBox="1"/>
          <p:nvPr/>
        </p:nvSpPr>
        <p:spPr>
          <a:xfrm>
            <a:off x="4437130" y="3099925"/>
            <a:ext cx="1543799" cy="3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Ni</a:t>
            </a:r>
            <a:r>
              <a:rPr b="1" lang="en"/>
              <a:t>C</a:t>
            </a:r>
            <a:r>
              <a:rPr b="1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hrome Wire</a:t>
            </a:r>
          </a:p>
        </p:txBody>
      </p:sp>
      <p:sp>
        <p:nvSpPr>
          <p:cNvPr id="206" name="Shape 206"/>
          <p:cNvSpPr txBox="1"/>
          <p:nvPr/>
        </p:nvSpPr>
        <p:spPr>
          <a:xfrm>
            <a:off x="7151331" y="4049650"/>
            <a:ext cx="1311298" cy="3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Springs</a:t>
            </a:r>
          </a:p>
        </p:txBody>
      </p:sp>
      <p:cxnSp>
        <p:nvCxnSpPr>
          <p:cNvPr id="207" name="Shape 207"/>
          <p:cNvCxnSpPr/>
          <p:nvPr/>
        </p:nvCxnSpPr>
        <p:spPr>
          <a:xfrm flipH="1">
            <a:off x="7320005" y="4293625"/>
            <a:ext cx="196199" cy="3687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lg" w="lg" type="triangle"/>
          </a:ln>
        </p:spPr>
      </p:cxnSp>
      <p:sp>
        <p:nvSpPr>
          <p:cNvPr id="208" name="Shape 208"/>
          <p:cNvSpPr txBox="1"/>
          <p:nvPr/>
        </p:nvSpPr>
        <p:spPr>
          <a:xfrm>
            <a:off x="6621206" y="3462325"/>
            <a:ext cx="1311298" cy="3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Lazy Susan</a:t>
            </a:r>
          </a:p>
        </p:txBody>
      </p:sp>
      <p:cxnSp>
        <p:nvCxnSpPr>
          <p:cNvPr id="209" name="Shape 209"/>
          <p:cNvCxnSpPr/>
          <p:nvPr/>
        </p:nvCxnSpPr>
        <p:spPr>
          <a:xfrm flipH="1" rot="10800000">
            <a:off x="7627706" y="3156623"/>
            <a:ext cx="490198" cy="4869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lg" w="lg" type="triangle"/>
          </a:ln>
        </p:spPr>
      </p:cxnSp>
      <p:sp>
        <p:nvSpPr>
          <p:cNvPr id="210" name="Shape 210"/>
          <p:cNvSpPr txBox="1"/>
          <p:nvPr/>
        </p:nvSpPr>
        <p:spPr>
          <a:xfrm>
            <a:off x="7044550" y="1873875"/>
            <a:ext cx="1483500" cy="3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Arial"/>
              <a:buNone/>
            </a:pPr>
            <a:r>
              <a:rPr b="1" i="0" lang="en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Separate</a:t>
            </a:r>
            <a:r>
              <a:rPr b="0" i="0" lang="en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Bins</a:t>
            </a:r>
          </a:p>
        </p:txBody>
      </p:sp>
      <p:cxnSp>
        <p:nvCxnSpPr>
          <p:cNvPr id="211" name="Shape 211"/>
          <p:cNvCxnSpPr/>
          <p:nvPr/>
        </p:nvCxnSpPr>
        <p:spPr>
          <a:xfrm flipH="1">
            <a:off x="7641974" y="2190977"/>
            <a:ext cx="70800" cy="474899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lg" w="lg" type="triangle"/>
          </a:ln>
        </p:spPr>
      </p:cxnSp>
      <p:cxnSp>
        <p:nvCxnSpPr>
          <p:cNvPr id="212" name="Shape 212"/>
          <p:cNvCxnSpPr/>
          <p:nvPr/>
        </p:nvCxnSpPr>
        <p:spPr>
          <a:xfrm>
            <a:off x="7815500" y="2166586"/>
            <a:ext cx="370200" cy="4680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lg" w="lg" type="triangle"/>
          </a:ln>
        </p:spPr>
      </p:cxnSp>
      <p:sp>
        <p:nvSpPr>
          <p:cNvPr id="213" name="Shape 213"/>
          <p:cNvSpPr txBox="1"/>
          <p:nvPr/>
        </p:nvSpPr>
        <p:spPr>
          <a:xfrm>
            <a:off x="6616311" y="1337825"/>
            <a:ext cx="1311298" cy="3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Arial"/>
              <a:buNone/>
            </a:pPr>
            <a:r>
              <a:rPr b="1" i="0" lang="en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Spinning shaft</a:t>
            </a:r>
          </a:p>
        </p:txBody>
      </p:sp>
      <p:cxnSp>
        <p:nvCxnSpPr>
          <p:cNvPr id="214" name="Shape 214"/>
          <p:cNvCxnSpPr/>
          <p:nvPr/>
        </p:nvCxnSpPr>
        <p:spPr>
          <a:xfrm>
            <a:off x="7627706" y="1627225"/>
            <a:ext cx="304798" cy="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lg" w="lg" type="triangle"/>
          </a:ln>
        </p:spPr>
      </p:cxnSp>
      <p:sp>
        <p:nvSpPr>
          <p:cNvPr id="215" name="Shape 215"/>
          <p:cNvSpPr txBox="1"/>
          <p:nvPr/>
        </p:nvSpPr>
        <p:spPr>
          <a:xfrm>
            <a:off x="5635925" y="4662325"/>
            <a:ext cx="345000" cy="3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</a:p>
        </p:txBody>
      </p:sp>
      <p:sp>
        <p:nvSpPr>
          <p:cNvPr id="216" name="Shape 216"/>
          <p:cNvSpPr txBox="1"/>
          <p:nvPr/>
        </p:nvSpPr>
        <p:spPr>
          <a:xfrm>
            <a:off x="6271312" y="2957575"/>
            <a:ext cx="345000" cy="3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</a:p>
        </p:txBody>
      </p:sp>
      <p:sp>
        <p:nvSpPr>
          <p:cNvPr id="217" name="Shape 217"/>
          <p:cNvSpPr txBox="1"/>
          <p:nvPr/>
        </p:nvSpPr>
        <p:spPr>
          <a:xfrm>
            <a:off x="8598100" y="3462325"/>
            <a:ext cx="345000" cy="3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</a:p>
        </p:txBody>
      </p:sp>
      <p:pic>
        <p:nvPicPr>
          <p:cNvPr id="218" name="Shape 218"/>
          <p:cNvPicPr preferRelativeResize="0"/>
          <p:nvPr/>
        </p:nvPicPr>
        <p:blipFill rotWithShape="1">
          <a:blip r:embed="rId5">
            <a:alphaModFix/>
          </a:blip>
          <a:srcRect b="14588" l="11876" r="21326" t="0"/>
          <a:stretch/>
        </p:blipFill>
        <p:spPr>
          <a:xfrm>
            <a:off x="4292917" y="1152588"/>
            <a:ext cx="2509582" cy="1804987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Shape 219"/>
          <p:cNvSpPr txBox="1"/>
          <p:nvPr/>
        </p:nvSpPr>
        <p:spPr>
          <a:xfrm>
            <a:off x="4321355" y="1072828"/>
            <a:ext cx="902399" cy="2648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25000"/>
              <a:buFont typeface="Arial"/>
              <a:buNone/>
            </a:pPr>
            <a:r>
              <a:rPr b="1" i="0" lang="en" sz="1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Spring</a:t>
            </a:r>
          </a:p>
        </p:txBody>
      </p:sp>
      <p:cxnSp>
        <p:nvCxnSpPr>
          <p:cNvPr id="220" name="Shape 220"/>
          <p:cNvCxnSpPr>
            <a:stCxn id="205" idx="0"/>
          </p:cNvCxnSpPr>
          <p:nvPr/>
        </p:nvCxnSpPr>
        <p:spPr>
          <a:xfrm flipH="1" rot="10800000">
            <a:off x="5209030" y="1995325"/>
            <a:ext cx="315600" cy="11046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lg" w="lg" type="triangle"/>
          </a:ln>
        </p:spPr>
      </p:cxnSp>
      <p:cxnSp>
        <p:nvCxnSpPr>
          <p:cNvPr id="221" name="Shape 221"/>
          <p:cNvCxnSpPr>
            <a:stCxn id="219" idx="2"/>
          </p:cNvCxnSpPr>
          <p:nvPr/>
        </p:nvCxnSpPr>
        <p:spPr>
          <a:xfrm>
            <a:off x="4772555" y="1337727"/>
            <a:ext cx="681900" cy="1260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lg" w="lg" type="triangle"/>
          </a:ln>
        </p:spPr>
      </p:cxnSp>
    </p:spTree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 txBox="1"/>
          <p:nvPr>
            <p:ph type="title"/>
          </p:nvPr>
        </p:nvSpPr>
        <p:spPr>
          <a:xfrm>
            <a:off x="311706" y="377579"/>
            <a:ext cx="8520599" cy="8312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2"/>
              </a:buClr>
              <a:buSzPct val="25000"/>
              <a:buFont typeface="Arial Black"/>
              <a:buNone/>
            </a:pPr>
            <a:r>
              <a:rPr b="0" i="0" lang="en" sz="3600" u="none" cap="none" strike="noStrike">
                <a:solidFill>
                  <a:schemeClr val="dk2"/>
                </a:solidFill>
                <a:latin typeface="Arial Black"/>
                <a:ea typeface="Arial Black"/>
                <a:cs typeface="Arial Black"/>
                <a:sym typeface="Arial Black"/>
              </a:rPr>
              <a:t>CURRENT SYSTEM STATUS-ELECTRICAL</a:t>
            </a:r>
          </a:p>
        </p:txBody>
      </p:sp>
      <p:sp>
        <p:nvSpPr>
          <p:cNvPr id="227" name="Shape 227"/>
          <p:cNvSpPr txBox="1"/>
          <p:nvPr>
            <p:ph idx="1" type="body"/>
          </p:nvPr>
        </p:nvSpPr>
        <p:spPr>
          <a:xfrm>
            <a:off x="0" y="1208878"/>
            <a:ext cx="5201100" cy="379049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30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-"/>
            </a:pPr>
            <a:r>
              <a:rPr b="1" i="0" lang="en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Inductance (metals)</a:t>
            </a:r>
          </a:p>
          <a:p>
            <a:pPr indent="-3302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Char char="-"/>
            </a:pPr>
            <a:r>
              <a:rPr b="0" i="0" lang="en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Measure eddy currents in target object</a:t>
            </a:r>
          </a:p>
          <a:p>
            <a:pPr indent="-330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-"/>
            </a:pPr>
            <a:r>
              <a:rPr b="1" i="0" lang="en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Mass: (glass, other)</a:t>
            </a:r>
          </a:p>
          <a:p>
            <a:pPr indent="-3302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Char char="-"/>
            </a:pPr>
            <a:r>
              <a:rPr b="0" i="0" lang="en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Parallel plates separated by springs</a:t>
            </a:r>
          </a:p>
          <a:p>
            <a:pPr indent="-330200" lvl="1" marL="9144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Char char="-"/>
            </a:pPr>
            <a:r>
              <a:rPr b="0" i="0" lang="en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Hall Effect sensor measures displacement, which is proportional to force</a:t>
            </a:r>
          </a:p>
          <a:p>
            <a:pPr indent="-330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-"/>
            </a:pPr>
            <a:r>
              <a:rPr b="1" i="0" lang="en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Optical: (transparent glass, plastic)</a:t>
            </a:r>
          </a:p>
          <a:p>
            <a:pPr indent="-3302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Char char="-"/>
            </a:pPr>
            <a:r>
              <a:rPr b="0" i="0" lang="en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Near IR reflectivity</a:t>
            </a:r>
          </a:p>
          <a:p>
            <a:pPr indent="-330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-"/>
            </a:pPr>
            <a:r>
              <a:rPr b="1" i="0" lang="en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Hot wire: (Plastic, styrofoam)</a:t>
            </a:r>
          </a:p>
          <a:p>
            <a:pPr indent="-3302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Char char="-"/>
            </a:pPr>
            <a:r>
              <a:rPr b="0" i="0" lang="en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Measure deflection of melting object</a:t>
            </a:r>
          </a:p>
          <a:p>
            <a:pPr indent="-330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-"/>
            </a:pPr>
            <a:r>
              <a:rPr b="1" i="0" lang="en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Probabilistic approach</a:t>
            </a:r>
          </a:p>
          <a:p>
            <a:pPr indent="-3302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Char char="-"/>
            </a:pPr>
            <a:r>
              <a:rPr b="0" i="0" lang="en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Sensors assign probability</a:t>
            </a:r>
          </a:p>
          <a:p>
            <a:pPr indent="-330200" lvl="1" marL="9144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Char char="-"/>
            </a:pPr>
            <a:r>
              <a:rPr b="0" i="0" lang="en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Each sensor has accuracy weighting</a:t>
            </a: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1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" name="Shape 2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80505" y="1256440"/>
            <a:ext cx="3551799" cy="3085283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Shape 229"/>
          <p:cNvSpPr txBox="1"/>
          <p:nvPr/>
        </p:nvSpPr>
        <p:spPr>
          <a:xfrm>
            <a:off x="7530725" y="588175"/>
            <a:ext cx="1141800" cy="62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Inductance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(under flap)</a:t>
            </a:r>
          </a:p>
        </p:txBody>
      </p:sp>
      <p:sp>
        <p:nvSpPr>
          <p:cNvPr id="230" name="Shape 230"/>
          <p:cNvSpPr txBox="1"/>
          <p:nvPr/>
        </p:nvSpPr>
        <p:spPr>
          <a:xfrm>
            <a:off x="6518350" y="828175"/>
            <a:ext cx="816300" cy="3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Optical</a:t>
            </a:r>
          </a:p>
        </p:txBody>
      </p:sp>
      <p:cxnSp>
        <p:nvCxnSpPr>
          <p:cNvPr id="231" name="Shape 231"/>
          <p:cNvCxnSpPr>
            <a:stCxn id="229" idx="2"/>
          </p:cNvCxnSpPr>
          <p:nvPr/>
        </p:nvCxnSpPr>
        <p:spPr>
          <a:xfrm>
            <a:off x="8101625" y="1208875"/>
            <a:ext cx="190200" cy="890100"/>
          </a:xfrm>
          <a:prstGeom prst="straightConnector1">
            <a:avLst/>
          </a:prstGeom>
          <a:noFill/>
          <a:ln cap="flat" cmpd="sng" w="9525">
            <a:solidFill>
              <a:srgbClr val="FF9900"/>
            </a:solidFill>
            <a:prstDash val="solid"/>
            <a:round/>
            <a:headEnd len="med" w="med" type="none"/>
            <a:tailEnd len="lg" w="lg" type="triangle"/>
          </a:ln>
        </p:spPr>
      </p:cxnSp>
      <p:cxnSp>
        <p:nvCxnSpPr>
          <p:cNvPr id="232" name="Shape 232"/>
          <p:cNvCxnSpPr/>
          <p:nvPr/>
        </p:nvCxnSpPr>
        <p:spPr>
          <a:xfrm flipH="1">
            <a:off x="6931005" y="1147225"/>
            <a:ext cx="30299" cy="778800"/>
          </a:xfrm>
          <a:prstGeom prst="straightConnector1">
            <a:avLst/>
          </a:prstGeom>
          <a:noFill/>
          <a:ln cap="flat" cmpd="sng" w="9525">
            <a:solidFill>
              <a:srgbClr val="FF9900"/>
            </a:solidFill>
            <a:prstDash val="solid"/>
            <a:round/>
            <a:headEnd len="med" w="med" type="none"/>
            <a:tailEnd len="lg" w="lg" type="triangle"/>
          </a:ln>
        </p:spPr>
      </p:cxnSp>
      <p:sp>
        <p:nvSpPr>
          <p:cNvPr id="233" name="Shape 233"/>
          <p:cNvSpPr txBox="1"/>
          <p:nvPr/>
        </p:nvSpPr>
        <p:spPr>
          <a:xfrm>
            <a:off x="4843655" y="1147225"/>
            <a:ext cx="947099" cy="3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Hot Wire</a:t>
            </a:r>
          </a:p>
        </p:txBody>
      </p:sp>
      <p:sp>
        <p:nvSpPr>
          <p:cNvPr id="234" name="Shape 234"/>
          <p:cNvSpPr txBox="1"/>
          <p:nvPr/>
        </p:nvSpPr>
        <p:spPr>
          <a:xfrm>
            <a:off x="7788575" y="3485600"/>
            <a:ext cx="816300" cy="3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Mass</a:t>
            </a:r>
          </a:p>
        </p:txBody>
      </p:sp>
    </p:spTree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Shape 2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2005" y="0"/>
            <a:ext cx="4574625" cy="313367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Shape 24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" y="1"/>
            <a:ext cx="4574622" cy="2969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Shape 24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-228600" y="2969499"/>
            <a:ext cx="2387223" cy="1790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Shape 242"/>
          <p:cNvPicPr preferRelativeResize="0"/>
          <p:nvPr/>
        </p:nvPicPr>
        <p:blipFill rotWithShape="1">
          <a:blip r:embed="rId6">
            <a:alphaModFix/>
          </a:blip>
          <a:srcRect b="18129" l="0" r="0" t="19969"/>
          <a:stretch/>
        </p:blipFill>
        <p:spPr>
          <a:xfrm>
            <a:off x="1972050" y="3451903"/>
            <a:ext cx="2599946" cy="1604448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Shape 243"/>
          <p:cNvSpPr txBox="1"/>
          <p:nvPr/>
        </p:nvSpPr>
        <p:spPr>
          <a:xfrm>
            <a:off x="2493475" y="3020952"/>
            <a:ext cx="1877400" cy="3794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Sense Coil</a:t>
            </a:r>
          </a:p>
        </p:txBody>
      </p:sp>
      <p:cxnSp>
        <p:nvCxnSpPr>
          <p:cNvPr id="244" name="Shape 244"/>
          <p:cNvCxnSpPr/>
          <p:nvPr/>
        </p:nvCxnSpPr>
        <p:spPr>
          <a:xfrm>
            <a:off x="3125305" y="3367503"/>
            <a:ext cx="426598" cy="461399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lg" w="lg" type="triangle"/>
          </a:ln>
        </p:spPr>
      </p:cxnSp>
      <p:grpSp>
        <p:nvGrpSpPr>
          <p:cNvPr id="245" name="Shape 245"/>
          <p:cNvGrpSpPr/>
          <p:nvPr/>
        </p:nvGrpSpPr>
        <p:grpSpPr>
          <a:xfrm>
            <a:off x="4571993" y="3133675"/>
            <a:ext cx="3456087" cy="1900532"/>
            <a:chOff x="6161200" y="2064400"/>
            <a:chExt cx="5212016" cy="2923896"/>
          </a:xfrm>
        </p:grpSpPr>
        <p:pic>
          <p:nvPicPr>
            <p:cNvPr id="246" name="Shape 246"/>
            <p:cNvPicPr preferRelativeResize="0"/>
            <p:nvPr/>
          </p:nvPicPr>
          <p:blipFill rotWithShape="1">
            <a:blip r:embed="rId7">
              <a:alphaModFix/>
            </a:blip>
            <a:srcRect b="5392" l="7008" r="4503" t="0"/>
            <a:stretch/>
          </p:blipFill>
          <p:spPr>
            <a:xfrm>
              <a:off x="6161200" y="2064400"/>
              <a:ext cx="2734624" cy="292389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47" name="Shape 247"/>
            <p:cNvSpPr txBox="1"/>
            <p:nvPr/>
          </p:nvSpPr>
          <p:spPr>
            <a:xfrm>
              <a:off x="9199117" y="2206302"/>
              <a:ext cx="2174099" cy="5838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optical sensors</a:t>
              </a:r>
            </a:p>
          </p:txBody>
        </p:sp>
        <p:cxnSp>
          <p:nvCxnSpPr>
            <p:cNvPr id="248" name="Shape 248"/>
            <p:cNvCxnSpPr>
              <a:stCxn id="247" idx="1"/>
            </p:cNvCxnSpPr>
            <p:nvPr/>
          </p:nvCxnSpPr>
          <p:spPr>
            <a:xfrm flipH="1">
              <a:off x="8605417" y="2498202"/>
              <a:ext cx="593700" cy="280500"/>
            </a:xfrm>
            <a:prstGeom prst="straightConnector1">
              <a:avLst/>
            </a:prstGeom>
            <a:noFill/>
            <a:ln cap="flat" cmpd="sng" w="9525">
              <a:solidFill>
                <a:srgbClr val="FF0000"/>
              </a:solidFill>
              <a:prstDash val="solid"/>
              <a:round/>
              <a:headEnd len="med" w="med" type="none"/>
              <a:tailEnd len="lg" w="lg" type="triangle"/>
            </a:ln>
          </p:spPr>
        </p:cxnSp>
      </p:grpSp>
      <p:sp>
        <p:nvSpPr>
          <p:cNvPr id="249" name="Shape 249"/>
          <p:cNvSpPr/>
          <p:nvPr/>
        </p:nvSpPr>
        <p:spPr>
          <a:xfrm>
            <a:off x="7636364" y="3731357"/>
            <a:ext cx="1405200" cy="1226698"/>
          </a:xfrm>
          <a:prstGeom prst="ellipse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50" name="Shape 250"/>
          <p:cNvCxnSpPr/>
          <p:nvPr/>
        </p:nvCxnSpPr>
        <p:spPr>
          <a:xfrm>
            <a:off x="6105530" y="4162425"/>
            <a:ext cx="1995598" cy="762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1" name="Shape 251"/>
          <p:cNvCxnSpPr/>
          <p:nvPr/>
        </p:nvCxnSpPr>
        <p:spPr>
          <a:xfrm flipH="1">
            <a:off x="6122905" y="3738578"/>
            <a:ext cx="2082898" cy="270299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2" name="Shape 252"/>
          <p:cNvCxnSpPr>
            <a:stCxn id="247" idx="1"/>
          </p:cNvCxnSpPr>
          <p:nvPr/>
        </p:nvCxnSpPr>
        <p:spPr>
          <a:xfrm flipH="1">
            <a:off x="6170036" y="3415647"/>
            <a:ext cx="416400" cy="3786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lg" w="lg" type="triangle"/>
          </a:ln>
        </p:spPr>
      </p:cxnSp>
      <p:cxnSp>
        <p:nvCxnSpPr>
          <p:cNvPr id="253" name="Shape 253"/>
          <p:cNvCxnSpPr>
            <a:stCxn id="247" idx="1"/>
          </p:cNvCxnSpPr>
          <p:nvPr/>
        </p:nvCxnSpPr>
        <p:spPr>
          <a:xfrm flipH="1">
            <a:off x="6148436" y="3415647"/>
            <a:ext cx="438000" cy="5325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lg" w="lg" type="triangle"/>
          </a:ln>
        </p:spPr>
      </p:cxnSp>
      <p:cxnSp>
        <p:nvCxnSpPr>
          <p:cNvPr id="254" name="Shape 254"/>
          <p:cNvCxnSpPr>
            <a:stCxn id="247" idx="1"/>
          </p:cNvCxnSpPr>
          <p:nvPr/>
        </p:nvCxnSpPr>
        <p:spPr>
          <a:xfrm flipH="1">
            <a:off x="6086336" y="3415647"/>
            <a:ext cx="500100" cy="7182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lg" w="lg" type="triangle"/>
          </a:ln>
        </p:spPr>
      </p:cxnSp>
      <p:pic>
        <p:nvPicPr>
          <p:cNvPr id="255" name="Shape 255"/>
          <p:cNvPicPr preferRelativeResize="0"/>
          <p:nvPr/>
        </p:nvPicPr>
        <p:blipFill rotWithShape="1">
          <a:blip r:embed="rId8">
            <a:alphaModFix/>
          </a:blip>
          <a:srcRect b="16747" l="21868" r="25837" t="12997"/>
          <a:stretch/>
        </p:blipFill>
        <p:spPr>
          <a:xfrm rot="-5399996">
            <a:off x="7954015" y="3955614"/>
            <a:ext cx="769900" cy="778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 txBox="1"/>
          <p:nvPr>
            <p:ph type="title"/>
          </p:nvPr>
        </p:nvSpPr>
        <p:spPr>
          <a:xfrm>
            <a:off x="444443" y="460218"/>
            <a:ext cx="5940325" cy="8312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2"/>
              </a:buClr>
              <a:buSzPct val="25000"/>
              <a:buFont typeface="Arial Black"/>
              <a:buNone/>
            </a:pPr>
            <a:r>
              <a:rPr b="0" i="0" lang="en" sz="3600" u="none" cap="none" strike="noStrike">
                <a:solidFill>
                  <a:schemeClr val="dk2"/>
                </a:solidFill>
                <a:latin typeface="Arial Black"/>
                <a:ea typeface="Arial Black"/>
                <a:cs typeface="Arial Black"/>
                <a:sym typeface="Arial Black"/>
              </a:rPr>
              <a:t>SENSING: MASS TESTING</a:t>
            </a:r>
          </a:p>
        </p:txBody>
      </p:sp>
      <p:pic>
        <p:nvPicPr>
          <p:cNvPr id="261" name="Shape 26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6" y="1248001"/>
            <a:ext cx="6099625" cy="36597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2" name="Shape 262"/>
          <p:cNvGrpSpPr/>
          <p:nvPr/>
        </p:nvGrpSpPr>
        <p:grpSpPr>
          <a:xfrm>
            <a:off x="6373952" y="399116"/>
            <a:ext cx="2556226" cy="4156548"/>
            <a:chOff x="4145700" y="1456350"/>
            <a:chExt cx="1866948" cy="3288148"/>
          </a:xfrm>
        </p:grpSpPr>
        <p:pic>
          <p:nvPicPr>
            <p:cNvPr id="263" name="Shape 263"/>
            <p:cNvPicPr preferRelativeResize="0"/>
            <p:nvPr/>
          </p:nvPicPr>
          <p:blipFill rotWithShape="1">
            <a:blip r:embed="rId4">
              <a:alphaModFix/>
            </a:blip>
            <a:srcRect b="0" l="22075" r="17967" t="0"/>
            <a:stretch/>
          </p:blipFill>
          <p:spPr>
            <a:xfrm>
              <a:off x="4145700" y="1456350"/>
              <a:ext cx="1866948" cy="31141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64" name="Shape 264"/>
            <p:cNvSpPr txBox="1"/>
            <p:nvPr/>
          </p:nvSpPr>
          <p:spPr>
            <a:xfrm>
              <a:off x="4153600" y="4398600"/>
              <a:ext cx="1385699" cy="34589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parallel plates</a:t>
              </a: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and coil</a:t>
              </a:r>
            </a:p>
          </p:txBody>
        </p:sp>
        <p:cxnSp>
          <p:nvCxnSpPr>
            <p:cNvPr id="265" name="Shape 265"/>
            <p:cNvCxnSpPr/>
            <p:nvPr/>
          </p:nvCxnSpPr>
          <p:spPr>
            <a:xfrm>
              <a:off x="4434050" y="4267775"/>
              <a:ext cx="421200" cy="243899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lg" w="lg" type="stealth"/>
              <a:tailEnd len="med" w="med" type="none"/>
            </a:ln>
          </p:spPr>
        </p:cxnSp>
      </p:grpSp>
    </p:spTree>
  </p:cSld>
  <p:clrMapOvr>
    <a:masterClrMapping/>
  </p:clrMapOvr>
  <p:transition spd="slow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hape 270"/>
          <p:cNvSpPr txBox="1"/>
          <p:nvPr>
            <p:ph type="title"/>
          </p:nvPr>
        </p:nvSpPr>
        <p:spPr>
          <a:xfrm>
            <a:off x="311706" y="176228"/>
            <a:ext cx="8520599" cy="8312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2"/>
              </a:buClr>
              <a:buSzPct val="25000"/>
              <a:buFont typeface="Arial Black"/>
              <a:buNone/>
            </a:pPr>
            <a:r>
              <a:rPr b="0" i="0" lang="en" sz="3600" u="none" cap="none" strike="noStrike">
                <a:solidFill>
                  <a:schemeClr val="dk2"/>
                </a:solidFill>
                <a:latin typeface="Arial Black"/>
                <a:ea typeface="Arial Black"/>
                <a:cs typeface="Arial Black"/>
                <a:sym typeface="Arial Black"/>
              </a:rPr>
              <a:t>PROJECT MANAGEMENT</a:t>
            </a:r>
          </a:p>
        </p:txBody>
      </p:sp>
      <p:sp>
        <p:nvSpPr>
          <p:cNvPr id="271" name="Shape 271"/>
          <p:cNvSpPr txBox="1"/>
          <p:nvPr>
            <p:ph idx="1" type="body"/>
          </p:nvPr>
        </p:nvSpPr>
        <p:spPr>
          <a:xfrm>
            <a:off x="311706" y="1007526"/>
            <a:ext cx="3815999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1" i="0" lang="en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Functional Teaming:</a:t>
            </a:r>
          </a:p>
          <a:p>
            <a:pPr indent="-2286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Char char="•"/>
            </a:pPr>
            <a:r>
              <a:rPr b="0" i="0" lang="en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Sensing and Power</a:t>
            </a:r>
          </a:p>
          <a:p>
            <a:pPr indent="-279400" lvl="2" marL="13716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57141"/>
              <a:buFont typeface="Arial"/>
              <a:buChar char="•"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Nishant and Jaime</a:t>
            </a:r>
          </a:p>
          <a:p>
            <a:pPr indent="-228600" lvl="1" marL="9144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Char char="•"/>
            </a:pPr>
            <a:r>
              <a:rPr b="0" i="0" lang="en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Unit 1 and Frame</a:t>
            </a:r>
          </a:p>
          <a:p>
            <a:pPr indent="-279400" lvl="2" marL="13716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57141"/>
              <a:buFont typeface="Arial"/>
              <a:buChar char="•"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Sascha and Patricia</a:t>
            </a:r>
          </a:p>
          <a:p>
            <a:pPr indent="-228600" lvl="1" marL="9144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Char char="•"/>
            </a:pPr>
            <a:r>
              <a:rPr b="0" i="0" lang="en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Units 2 and 3</a:t>
            </a:r>
          </a:p>
          <a:p>
            <a:pPr indent="-279400" lvl="2" marL="13716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57141"/>
              <a:buFont typeface="Arial"/>
              <a:buChar char="•"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Andrew and Hannah</a:t>
            </a:r>
          </a:p>
          <a:p>
            <a:pPr indent="-2286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1" i="0" lang="en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Risk Management  </a:t>
            </a:r>
          </a:p>
          <a:p>
            <a:pPr indent="-2286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Char char="•"/>
            </a:pPr>
            <a:r>
              <a:rPr b="0" i="0" lang="en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Customer Concerns - Hot Wire</a:t>
            </a:r>
          </a:p>
          <a:p>
            <a:pPr indent="-228600" lvl="1" marL="9144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Char char="•"/>
            </a:pPr>
            <a:r>
              <a:rPr b="0" i="0" lang="en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Close to Budget</a:t>
            </a:r>
          </a:p>
          <a:p>
            <a:pPr indent="-228600" lvl="1" marL="91440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Char char="•"/>
            </a:pPr>
            <a:r>
              <a:rPr b="0" i="0" lang="en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Frame Fabrication</a:t>
            </a: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Shape 272"/>
          <p:cNvSpPr txBox="1"/>
          <p:nvPr/>
        </p:nvSpPr>
        <p:spPr>
          <a:xfrm>
            <a:off x="3972298" y="1007528"/>
            <a:ext cx="2196894" cy="474797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FINANCES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73" name="Shape 273"/>
          <p:cNvGraphicFramePr/>
          <p:nvPr/>
        </p:nvGraphicFramePr>
        <p:xfrm>
          <a:off x="3972298" y="1485899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{AC6A5CF4-4942-4A3D-A71D-E81D81E43F83}</a:tableStyleId>
              </a:tblPr>
              <a:tblGrid>
                <a:gridCol w="2198675"/>
                <a:gridCol w="1150500"/>
                <a:gridCol w="1355450"/>
              </a:tblGrid>
              <a:tr h="4691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25000"/>
                        <a:buFont typeface="Arial"/>
                        <a:buNone/>
                      </a:pPr>
                      <a:r>
                        <a:rPr b="1" lang="en" sz="1800" u="none" cap="none" strike="noStrike"/>
                        <a:t>Subsystem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25000"/>
                        <a:buFont typeface="Arial"/>
                        <a:buNone/>
                      </a:pPr>
                      <a:r>
                        <a:rPr b="1" lang="en" sz="1800" u="none" cap="none" strike="noStrike"/>
                        <a:t>To-Date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25000"/>
                        <a:buFont typeface="Arial"/>
                        <a:buNone/>
                      </a:pPr>
                      <a:r>
                        <a:rPr b="1" lang="en" sz="1800" u="none" cap="none" strike="noStrike"/>
                        <a:t>Expected 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4360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800" u="none" cap="none" strike="noStrike"/>
                        <a:t>Electrical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999999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999999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800" u="none" cap="none" strike="noStrike"/>
                        <a:t>$80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999999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999999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999999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800" u="none" cap="none" strike="noStrike"/>
                        <a:t>$320 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999999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999999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6151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800" u="none" cap="none" strike="noStrike"/>
                        <a:t>Mechanical (Unit 1)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999999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999999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999999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800" u="none" cap="none" strike="noStrike"/>
                        <a:t>$85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999999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999999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999999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999999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800" u="none" cap="none" strike="noStrike"/>
                        <a:t>$150 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999999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999999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999999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6151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800" u="none" cap="none" strike="noStrike"/>
                        <a:t>Mechanical (Unit 2)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999999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999999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999999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800" u="none" cap="none" strike="noStrike"/>
                        <a:t>$0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999999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999999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999999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999999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800" u="none" cap="none" strike="noStrike"/>
                        <a:t>$300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999999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999999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999999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6151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800" u="none" cap="none" strike="noStrike"/>
                        <a:t>Mechanical (Unit 3)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999999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999999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999999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800" u="none" cap="none" strike="noStrike"/>
                        <a:t>$25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999999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999999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999999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999999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25000"/>
                        <a:buFont typeface="Arial"/>
                        <a:buNone/>
                      </a:pPr>
                      <a:r>
                        <a:rPr lang="en" sz="1800" u="none" cap="none" strike="noStrike"/>
                        <a:t>$275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999999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999999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999999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4360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25000"/>
                        <a:buFont typeface="Arial"/>
                        <a:buNone/>
                      </a:pPr>
                      <a:r>
                        <a:rPr b="1" lang="en" sz="1800" u="none" cap="none" strike="noStrike"/>
                        <a:t>Total Cost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999999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999999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25000"/>
                        <a:buFont typeface="Arial"/>
                        <a:buNone/>
                      </a:pPr>
                      <a:r>
                        <a:rPr b="1" lang="en" sz="1800" u="none" cap="none" strike="noStrike"/>
                        <a:t>$190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999999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999999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999999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25000"/>
                        <a:buFont typeface="Arial"/>
                        <a:buNone/>
                      </a:pPr>
                      <a:r>
                        <a:rPr b="1" lang="en" sz="1800" u="none" cap="none" strike="noStrike"/>
                        <a:t>$1125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999999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999999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spd="slow">
    <p:cut/>
  </p:transition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 txBox="1"/>
          <p:nvPr>
            <p:ph type="title"/>
          </p:nvPr>
        </p:nvSpPr>
        <p:spPr>
          <a:xfrm>
            <a:off x="311706" y="315928"/>
            <a:ext cx="8520599" cy="8312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2"/>
              </a:buClr>
              <a:buSzPct val="25000"/>
              <a:buFont typeface="Arial Black"/>
              <a:buNone/>
            </a:pPr>
            <a:r>
              <a:rPr b="0" i="0" lang="en" sz="3600" u="none" cap="none" strike="noStrike">
                <a:solidFill>
                  <a:schemeClr val="dk2"/>
                </a:solidFill>
                <a:latin typeface="Arial Black"/>
                <a:ea typeface="Arial Black"/>
                <a:cs typeface="Arial Black"/>
                <a:sym typeface="Arial Black"/>
              </a:rPr>
              <a:t>SCHEDULE</a:t>
            </a:r>
          </a:p>
        </p:txBody>
      </p:sp>
      <p:sp>
        <p:nvSpPr>
          <p:cNvPr id="279" name="Shape 279"/>
          <p:cNvSpPr txBox="1"/>
          <p:nvPr>
            <p:ph idx="1" type="body"/>
          </p:nvPr>
        </p:nvSpPr>
        <p:spPr>
          <a:xfrm>
            <a:off x="311700" y="1225225"/>
            <a:ext cx="45909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1" i="0" lang="en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Divided by category</a:t>
            </a:r>
          </a:p>
          <a:p>
            <a:pPr indent="-228600" lvl="0" marL="457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1" i="0" lang="en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Project to finish early to allow time for debugging and improvement</a:t>
            </a:r>
          </a:p>
        </p:txBody>
      </p:sp>
      <p:pic>
        <p:nvPicPr>
          <p:cNvPr id="280" name="Shape 28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28278" y="795731"/>
            <a:ext cx="3663874" cy="3905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Shape 285"/>
          <p:cNvSpPr txBox="1"/>
          <p:nvPr>
            <p:ph type="title"/>
          </p:nvPr>
        </p:nvSpPr>
        <p:spPr>
          <a:xfrm>
            <a:off x="311706" y="87328"/>
            <a:ext cx="8520599" cy="8312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2"/>
              </a:buClr>
              <a:buSzPct val="25000"/>
              <a:buFont typeface="Arial Black"/>
              <a:buNone/>
            </a:pPr>
            <a:r>
              <a:rPr b="0" i="0" lang="en" sz="3600" u="none" cap="none" strike="noStrike">
                <a:solidFill>
                  <a:schemeClr val="dk2"/>
                </a:solidFill>
                <a:latin typeface="Arial Black"/>
                <a:ea typeface="Arial Black"/>
                <a:cs typeface="Arial Black"/>
                <a:sym typeface="Arial Black"/>
              </a:rPr>
              <a:t>MARCH SCHEDULE</a:t>
            </a:r>
          </a:p>
        </p:txBody>
      </p:sp>
      <p:pic>
        <p:nvPicPr>
          <p:cNvPr id="286" name="Shape 28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90750" y="997200"/>
            <a:ext cx="6457950" cy="4019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 txBox="1"/>
          <p:nvPr>
            <p:ph type="title"/>
          </p:nvPr>
        </p:nvSpPr>
        <p:spPr>
          <a:xfrm>
            <a:off x="311706" y="76203"/>
            <a:ext cx="8520599" cy="8312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2"/>
              </a:buClr>
              <a:buSzPct val="25000"/>
              <a:buFont typeface="Arial Black"/>
              <a:buNone/>
            </a:pPr>
            <a:r>
              <a:rPr b="0" i="0" lang="en" sz="3600" u="none" cap="none" strike="noStrike">
                <a:solidFill>
                  <a:schemeClr val="dk2"/>
                </a:solidFill>
                <a:latin typeface="Arial Black"/>
                <a:ea typeface="Arial Black"/>
                <a:cs typeface="Arial Black"/>
                <a:sym typeface="Arial Black"/>
              </a:rPr>
              <a:t>APRIL SCHEDULE</a:t>
            </a:r>
          </a:p>
        </p:txBody>
      </p:sp>
      <p:pic>
        <p:nvPicPr>
          <p:cNvPr id="292" name="Shape 29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19205" y="965612"/>
            <a:ext cx="6505574" cy="4029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Shape 297"/>
          <p:cNvSpPr txBox="1"/>
          <p:nvPr>
            <p:ph type="title"/>
          </p:nvPr>
        </p:nvSpPr>
        <p:spPr>
          <a:xfrm>
            <a:off x="311706" y="87328"/>
            <a:ext cx="8520599" cy="8312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2"/>
              </a:buClr>
              <a:buSzPct val="25000"/>
              <a:buFont typeface="Arial Black"/>
              <a:buNone/>
            </a:pPr>
            <a:r>
              <a:rPr b="0" i="0" lang="en" sz="3600" u="none" cap="none" strike="noStrike">
                <a:solidFill>
                  <a:schemeClr val="dk2"/>
                </a:solidFill>
                <a:latin typeface="Arial Black"/>
                <a:ea typeface="Arial Black"/>
                <a:cs typeface="Arial Black"/>
                <a:sym typeface="Arial Black"/>
              </a:rPr>
              <a:t>MAY SCHEDULE</a:t>
            </a:r>
          </a:p>
        </p:txBody>
      </p:sp>
      <p:pic>
        <p:nvPicPr>
          <p:cNvPr id="298" name="Shape 29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28730" y="1881000"/>
            <a:ext cx="6486524" cy="169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/>
          <p:nvPr>
            <p:ph type="title"/>
          </p:nvPr>
        </p:nvSpPr>
        <p:spPr>
          <a:xfrm>
            <a:off x="311707" y="552204"/>
            <a:ext cx="5923994" cy="8312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2"/>
              </a:buClr>
              <a:buSzPct val="25000"/>
              <a:buFont typeface="Arial Black"/>
              <a:buNone/>
            </a:pPr>
            <a:r>
              <a:rPr b="0" i="0" lang="en" sz="3200" u="none" cap="none" strike="noStrike">
                <a:solidFill>
                  <a:schemeClr val="dk2"/>
                </a:solidFill>
                <a:latin typeface="Arial Black"/>
                <a:ea typeface="Arial Black"/>
                <a:cs typeface="Arial Black"/>
                <a:sym typeface="Arial Black"/>
              </a:rPr>
              <a:t>SELECTED DESIGN REQUIREMENTS  </a:t>
            </a:r>
          </a:p>
        </p:txBody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x="311706" y="1383503"/>
            <a:ext cx="8520599" cy="34688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228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" sz="16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SYS-R5. Device shall classify trash input into four categories. metal, plastic, glass, and other. Accuracy of classification must be at least 85%.</a:t>
            </a:r>
          </a:p>
          <a:p>
            <a:pPr indent="0" lvl="0" marL="228600" marR="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" sz="16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SYS-R7. Device shall store trash input into two categories. (metal, plastic, glass) and other. Other category includes non-rigid plastic with no recycling number, cement, wood, ceramics, clothes, cotton, socks, wool, cardboard, newspaper, books, magazines, and styrofoam. </a:t>
            </a:r>
          </a:p>
          <a:p>
            <a:pPr indent="0" lvl="0" marL="228600" marR="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" sz="16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SYS-R8. Device shall accept trash at an average speed of 3 seconds per item for 15 items. </a:t>
            </a:r>
          </a:p>
          <a:p>
            <a:pPr indent="0" lvl="0" marL="0" marR="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10" name="Shape 1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20339" y="-21071"/>
            <a:ext cx="2287923" cy="1531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Shape 303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2"/>
              </a:buClr>
              <a:buSzPct val="25000"/>
              <a:buFont typeface="Arial Black"/>
              <a:buNone/>
            </a:pPr>
            <a:r>
              <a:rPr b="0" i="0" lang="en" sz="3600" u="none" cap="none" strike="noStrike">
                <a:solidFill>
                  <a:schemeClr val="dk2"/>
                </a:solidFill>
                <a:latin typeface="Arial Black"/>
                <a:ea typeface="Arial Black"/>
                <a:cs typeface="Arial Black"/>
                <a:sym typeface="Arial Black"/>
              </a:rPr>
              <a:t>THANK YOU</a:t>
            </a:r>
          </a:p>
        </p:txBody>
      </p:sp>
    </p:spTree>
  </p:cSld>
  <p:clrMapOvr>
    <a:masterClrMapping/>
  </p:clrMapOvr>
  <p:transition spd="slow">
    <p:cut/>
  </p:transition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 txBox="1"/>
          <p:nvPr>
            <p:ph type="title"/>
          </p:nvPr>
        </p:nvSpPr>
        <p:spPr>
          <a:xfrm>
            <a:off x="311706" y="315928"/>
            <a:ext cx="8520599" cy="8312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2"/>
              </a:buClr>
              <a:buSzPct val="25000"/>
              <a:buFont typeface="Arial Black"/>
              <a:buNone/>
            </a:pPr>
            <a:r>
              <a:rPr b="0" i="0" lang="en" sz="3600" u="none" cap="none" strike="noStrike">
                <a:solidFill>
                  <a:schemeClr val="dk2"/>
                </a:solidFill>
                <a:latin typeface="Arial Black"/>
                <a:ea typeface="Arial Black"/>
                <a:cs typeface="Arial Black"/>
                <a:sym typeface="Arial Black"/>
              </a:rPr>
              <a:t>REFERENCES</a:t>
            </a:r>
          </a:p>
        </p:txBody>
      </p:sp>
      <p:sp>
        <p:nvSpPr>
          <p:cNvPr id="309" name="Shape 309"/>
          <p:cNvSpPr txBox="1"/>
          <p:nvPr>
            <p:ph idx="1" type="body"/>
          </p:nvPr>
        </p:nvSpPr>
        <p:spPr>
          <a:xfrm>
            <a:off x="311706" y="1225225"/>
            <a:ext cx="8520599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ct val="25000"/>
              <a:buFont typeface="Arial"/>
              <a:buNone/>
            </a:pPr>
            <a:r>
              <a:rPr b="1" i="0" lang="en" sz="20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https://www.cokecce.com/insights/recycle-for-the-future</a:t>
            </a:r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Clr>
                <a:schemeClr val="hlink"/>
              </a:buClr>
              <a:buSzPct val="25000"/>
              <a:buFont typeface="Arial"/>
              <a:buNone/>
            </a:pPr>
            <a:r>
              <a:rPr b="1" i="0" lang="en" sz="20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http://www.americasquarterly.org/waste-and-recycling</a:t>
            </a:r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/>
          <p:nvPr>
            <p:ph type="title"/>
          </p:nvPr>
        </p:nvSpPr>
        <p:spPr>
          <a:xfrm>
            <a:off x="311706" y="412650"/>
            <a:ext cx="8520599" cy="8312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2"/>
              </a:buClr>
              <a:buSzPct val="25000"/>
              <a:buFont typeface="Arial Black"/>
              <a:buNone/>
            </a:pPr>
            <a:r>
              <a:rPr b="0" i="0" lang="en" sz="3200" u="none" cap="none" strike="noStrike">
                <a:solidFill>
                  <a:schemeClr val="dk2"/>
                </a:solidFill>
                <a:latin typeface="Arial Black"/>
                <a:ea typeface="Arial Black"/>
                <a:cs typeface="Arial Black"/>
                <a:sym typeface="Arial Black"/>
              </a:rPr>
              <a:t>SELECTED DESIGN REQUIREMENTS (COOLNESS FACTORS)</a:t>
            </a:r>
          </a:p>
        </p:txBody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x="311706" y="1414876"/>
            <a:ext cx="5219698" cy="316434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228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SYS-R12. Device shall measure and report bin fullness.</a:t>
            </a:r>
          </a:p>
          <a:p>
            <a:pPr indent="0" lvl="0" marL="228600" marR="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SYS-R13. Device shall compress plastic and aluminum objects, but should not compress glass and “other” objects.</a:t>
            </a:r>
          </a:p>
          <a:p>
            <a:pPr indent="0" lvl="0" marL="0" marR="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7" name="Shape 117"/>
          <p:cNvPicPr preferRelativeResize="0"/>
          <p:nvPr/>
        </p:nvPicPr>
        <p:blipFill rotWithShape="1">
          <a:blip r:embed="rId3">
            <a:alphaModFix/>
          </a:blip>
          <a:srcRect b="6863" l="18889" r="16086" t="0"/>
          <a:stretch/>
        </p:blipFill>
        <p:spPr>
          <a:xfrm>
            <a:off x="5764280" y="1414876"/>
            <a:ext cx="2859974" cy="273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/>
          <p:nvPr>
            <p:ph type="title"/>
          </p:nvPr>
        </p:nvSpPr>
        <p:spPr>
          <a:xfrm>
            <a:off x="311706" y="315928"/>
            <a:ext cx="8520599" cy="8312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2"/>
              </a:buClr>
              <a:buSzPct val="25000"/>
              <a:buFont typeface="Arial Black"/>
              <a:buNone/>
            </a:pPr>
            <a:r>
              <a:rPr b="0" i="0" lang="en" sz="3600" u="none" cap="none" strike="noStrike">
                <a:solidFill>
                  <a:schemeClr val="dk2"/>
                </a:solidFill>
                <a:latin typeface="Arial Black"/>
                <a:ea typeface="Arial Black"/>
                <a:cs typeface="Arial Black"/>
                <a:sym typeface="Arial Black"/>
              </a:rPr>
              <a:t>FUNCTIONAL ARCHITECTURE</a:t>
            </a:r>
          </a:p>
        </p:txBody>
      </p:sp>
      <p:pic>
        <p:nvPicPr>
          <p:cNvPr id="123" name="Shape 1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9525" y="1147225"/>
            <a:ext cx="8801598" cy="3836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/>
          <p:nvPr>
            <p:ph type="title"/>
          </p:nvPr>
        </p:nvSpPr>
        <p:spPr>
          <a:xfrm>
            <a:off x="311706" y="315928"/>
            <a:ext cx="8520599" cy="8312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2"/>
              </a:buClr>
              <a:buSzPct val="25000"/>
              <a:buFont typeface="Arial Black"/>
              <a:buNone/>
            </a:pPr>
            <a:r>
              <a:rPr b="0" i="0" lang="en" sz="3600" u="none" cap="none" strike="noStrike">
                <a:solidFill>
                  <a:schemeClr val="dk2"/>
                </a:solidFill>
                <a:latin typeface="Arial Black"/>
                <a:ea typeface="Arial Black"/>
                <a:cs typeface="Arial Black"/>
                <a:sym typeface="Arial Black"/>
              </a:rPr>
              <a:t>SYSTEM DESCRIPTION</a:t>
            </a:r>
          </a:p>
        </p:txBody>
      </p:sp>
      <p:sp>
        <p:nvSpPr>
          <p:cNvPr id="129" name="Shape 129"/>
          <p:cNvSpPr txBox="1"/>
          <p:nvPr>
            <p:ph idx="1" type="body"/>
          </p:nvPr>
        </p:nvSpPr>
        <p:spPr>
          <a:xfrm>
            <a:off x="20761" y="1657602"/>
            <a:ext cx="8520599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1" i="0" lang="en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Unit 1: Input and Sensing</a:t>
            </a:r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1" i="0" lang="en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Unit 2: Compacting</a:t>
            </a:r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1" i="0" lang="en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Unit 3: Sorting</a:t>
            </a:r>
          </a:p>
        </p:txBody>
      </p:sp>
      <p:grpSp>
        <p:nvGrpSpPr>
          <p:cNvPr id="130" name="Shape 130"/>
          <p:cNvGrpSpPr/>
          <p:nvPr/>
        </p:nvGrpSpPr>
        <p:grpSpPr>
          <a:xfrm>
            <a:off x="2440806" y="1147226"/>
            <a:ext cx="5805320" cy="3755498"/>
            <a:chOff x="2440806" y="1147226"/>
            <a:chExt cx="5805320" cy="3755498"/>
          </a:xfrm>
        </p:grpSpPr>
        <p:pic>
          <p:nvPicPr>
            <p:cNvPr id="131" name="Shape 131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5214578" y="1147226"/>
              <a:ext cx="3031548" cy="3755498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32" name="Shape 132"/>
            <p:cNvCxnSpPr/>
            <p:nvPr/>
          </p:nvCxnSpPr>
          <p:spPr>
            <a:xfrm>
              <a:off x="3756005" y="1932025"/>
              <a:ext cx="2608499" cy="125700"/>
            </a:xfrm>
            <a:prstGeom prst="straightConnector1">
              <a:avLst/>
            </a:prstGeom>
            <a:noFill/>
            <a:ln cap="flat" cmpd="sng" w="38100">
              <a:solidFill>
                <a:srgbClr val="F6B26B"/>
              </a:solidFill>
              <a:prstDash val="solid"/>
              <a:round/>
              <a:headEnd len="med" w="med" type="none"/>
              <a:tailEnd len="lg" w="lg" type="triangle"/>
            </a:ln>
          </p:spPr>
        </p:cxnSp>
        <p:cxnSp>
          <p:nvCxnSpPr>
            <p:cNvPr id="133" name="Shape 133"/>
            <p:cNvCxnSpPr/>
            <p:nvPr/>
          </p:nvCxnSpPr>
          <p:spPr>
            <a:xfrm flipH="1" rot="10800000">
              <a:off x="2975050" y="2777602"/>
              <a:ext cx="3132300" cy="26398"/>
            </a:xfrm>
            <a:prstGeom prst="straightConnector1">
              <a:avLst/>
            </a:prstGeom>
            <a:noFill/>
            <a:ln cap="flat" cmpd="sng" w="38100">
              <a:solidFill>
                <a:srgbClr val="F6B26B"/>
              </a:solidFill>
              <a:prstDash val="solid"/>
              <a:round/>
              <a:headEnd len="med" w="med" type="none"/>
              <a:tailEnd len="lg" w="lg" type="triangle"/>
            </a:ln>
          </p:spPr>
        </p:cxnSp>
        <p:cxnSp>
          <p:nvCxnSpPr>
            <p:cNvPr id="134" name="Shape 134"/>
            <p:cNvCxnSpPr/>
            <p:nvPr/>
          </p:nvCxnSpPr>
          <p:spPr>
            <a:xfrm>
              <a:off x="2440806" y="3435878"/>
              <a:ext cx="3771298" cy="234420"/>
            </a:xfrm>
            <a:prstGeom prst="straightConnector1">
              <a:avLst/>
            </a:prstGeom>
            <a:noFill/>
            <a:ln cap="flat" cmpd="sng" w="38100">
              <a:solidFill>
                <a:srgbClr val="F6B26B"/>
              </a:solidFill>
              <a:prstDash val="solid"/>
              <a:round/>
              <a:headEnd len="med" w="med" type="none"/>
              <a:tailEnd len="lg" w="lg" type="triangle"/>
            </a:ln>
          </p:spPr>
        </p:cxnSp>
      </p:grpSp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/>
          <p:nvPr>
            <p:ph type="title"/>
          </p:nvPr>
        </p:nvSpPr>
        <p:spPr>
          <a:xfrm>
            <a:off x="311706" y="315928"/>
            <a:ext cx="8520599" cy="8312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2"/>
              </a:buClr>
              <a:buSzPct val="25000"/>
              <a:buFont typeface="Arial Black"/>
              <a:buNone/>
            </a:pPr>
            <a:r>
              <a:rPr b="0" i="0" lang="en" sz="3600" u="none" cap="none" strike="noStrike">
                <a:solidFill>
                  <a:schemeClr val="dk2"/>
                </a:solidFill>
                <a:latin typeface="Arial Black"/>
                <a:ea typeface="Arial Black"/>
                <a:cs typeface="Arial Black"/>
                <a:sym typeface="Arial Black"/>
              </a:rPr>
              <a:t>UNIT 1 DESIGN CONCEPT</a:t>
            </a:r>
          </a:p>
        </p:txBody>
      </p:sp>
      <p:sp>
        <p:nvSpPr>
          <p:cNvPr id="140" name="Shape 140"/>
          <p:cNvSpPr txBox="1"/>
          <p:nvPr>
            <p:ph idx="1" type="body"/>
          </p:nvPr>
        </p:nvSpPr>
        <p:spPr>
          <a:xfrm>
            <a:off x="4064525" y="1225225"/>
            <a:ext cx="47679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-"/>
            </a:pPr>
            <a:r>
              <a:rPr b="0" i="0" lang="en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Entry on top to fit with typical trash bin profile</a:t>
            </a:r>
          </a:p>
          <a:p>
            <a:pPr indent="-228600" lvl="0" marL="457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-"/>
            </a:pPr>
            <a:r>
              <a:rPr b="0" i="0" lang="en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Inductance sensors on entry flaps to come in close contact with metals</a:t>
            </a:r>
          </a:p>
          <a:p>
            <a:pPr indent="-228600" lvl="0" marL="457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-"/>
            </a:pPr>
            <a:r>
              <a:rPr b="0" i="0" lang="en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 sensing chambers to allow for faster acceptance</a:t>
            </a:r>
          </a:p>
          <a:p>
            <a:pPr indent="-228600" lvl="0" marL="457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-"/>
            </a:pPr>
            <a:r>
              <a:rPr b="0" i="0" lang="en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Center paddles rotate to expose object to different chambers</a:t>
            </a:r>
          </a:p>
          <a:p>
            <a:pPr indent="-228600" lvl="0" marL="457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-"/>
            </a:pPr>
            <a:r>
              <a:rPr b="0" i="0" lang="en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Drop through to compacting</a:t>
            </a:r>
          </a:p>
        </p:txBody>
      </p:sp>
      <p:pic>
        <p:nvPicPr>
          <p:cNvPr id="141" name="Shape 1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2727" y="1267965"/>
            <a:ext cx="3551799" cy="30852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2" name="Shape 142"/>
          <p:cNvCxnSpPr/>
          <p:nvPr/>
        </p:nvCxnSpPr>
        <p:spPr>
          <a:xfrm rot="10800000">
            <a:off x="3445123" y="2092048"/>
            <a:ext cx="847476" cy="43801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lg" w="lg" type="triangle"/>
          </a:ln>
        </p:spPr>
      </p:cxnSp>
      <p:cxnSp>
        <p:nvCxnSpPr>
          <p:cNvPr id="143" name="Shape 143"/>
          <p:cNvCxnSpPr/>
          <p:nvPr/>
        </p:nvCxnSpPr>
        <p:spPr>
          <a:xfrm rot="10800000">
            <a:off x="2672156" y="3340100"/>
            <a:ext cx="1722043" cy="482599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lg" w="lg" type="triangle"/>
          </a:ln>
        </p:spPr>
      </p:cxnSp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/>
          <p:nvPr>
            <p:ph type="title"/>
          </p:nvPr>
        </p:nvSpPr>
        <p:spPr>
          <a:xfrm>
            <a:off x="311706" y="315928"/>
            <a:ext cx="8520599" cy="8312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2"/>
              </a:buClr>
              <a:buSzPct val="25000"/>
              <a:buFont typeface="Arial Black"/>
              <a:buNone/>
            </a:pPr>
            <a:r>
              <a:rPr b="0" i="0" lang="en" sz="3600" u="none" cap="none" strike="noStrike">
                <a:solidFill>
                  <a:schemeClr val="dk2"/>
                </a:solidFill>
                <a:latin typeface="Arial Black"/>
                <a:ea typeface="Arial Black"/>
                <a:cs typeface="Arial Black"/>
                <a:sym typeface="Arial Black"/>
              </a:rPr>
              <a:t>UNIT 2 DESIGN CONCEPT</a:t>
            </a:r>
          </a:p>
        </p:txBody>
      </p:sp>
      <p:sp>
        <p:nvSpPr>
          <p:cNvPr id="149" name="Shape 149"/>
          <p:cNvSpPr txBox="1"/>
          <p:nvPr>
            <p:ph idx="1" type="body"/>
          </p:nvPr>
        </p:nvSpPr>
        <p:spPr>
          <a:xfrm>
            <a:off x="4102100" y="1225225"/>
            <a:ext cx="4730074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-"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Items fall through from Unit 1</a:t>
            </a:r>
          </a:p>
          <a:p>
            <a:pPr indent="-342900" lvl="1" marL="914400" marR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Char char="-"/>
            </a:pPr>
            <a:r>
              <a:rPr b="1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Others</a:t>
            </a: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directly to Trash</a:t>
            </a:r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Char char="-"/>
            </a:pPr>
            <a:r>
              <a:rPr b="1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Glass</a:t>
            </a: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directly to Recycling</a:t>
            </a:r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Char char="-"/>
            </a:pPr>
            <a:r>
              <a:rPr b="1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Metals and Plastics</a:t>
            </a: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fall onto the ‘Floor’</a:t>
            </a:r>
          </a:p>
          <a:p>
            <a: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-"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Metals and Plastics Compacted, then pushed into Recycling</a:t>
            </a:r>
          </a:p>
          <a:p>
            <a:pPr indent="-228600" lvl="0" marL="457200" marR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-"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Houses motors and electronics</a:t>
            </a:r>
          </a:p>
        </p:txBody>
      </p:sp>
      <p:grpSp>
        <p:nvGrpSpPr>
          <p:cNvPr id="150" name="Shape 150"/>
          <p:cNvGrpSpPr/>
          <p:nvPr/>
        </p:nvGrpSpPr>
        <p:grpSpPr>
          <a:xfrm>
            <a:off x="571501" y="1356628"/>
            <a:ext cx="3289299" cy="2785691"/>
            <a:chOff x="928575" y="1338175"/>
            <a:chExt cx="3289299" cy="2785691"/>
          </a:xfrm>
        </p:grpSpPr>
        <p:pic>
          <p:nvPicPr>
            <p:cNvPr id="151" name="Shape 151"/>
            <p:cNvPicPr preferRelativeResize="0"/>
            <p:nvPr/>
          </p:nvPicPr>
          <p:blipFill rotWithShape="1">
            <a:blip r:embed="rId3">
              <a:alphaModFix/>
            </a:blip>
            <a:srcRect b="0" l="10542" r="13613" t="0"/>
            <a:stretch/>
          </p:blipFill>
          <p:spPr>
            <a:xfrm>
              <a:off x="928575" y="1457550"/>
              <a:ext cx="3289299" cy="266631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2" name="Shape 152"/>
            <p:cNvSpPr txBox="1"/>
            <p:nvPr/>
          </p:nvSpPr>
          <p:spPr>
            <a:xfrm>
              <a:off x="1317255" y="1338175"/>
              <a:ext cx="1787698" cy="32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Motor moves plate to compress item</a:t>
              </a:r>
            </a:p>
          </p:txBody>
        </p:sp>
        <p:sp>
          <p:nvSpPr>
            <p:cNvPr id="153" name="Shape 153"/>
            <p:cNvSpPr txBox="1"/>
            <p:nvPr/>
          </p:nvSpPr>
          <p:spPr>
            <a:xfrm rot="5400000">
              <a:off x="1923673" y="1404774"/>
              <a:ext cx="386700" cy="107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0000"/>
                </a:buClr>
                <a:buSzPct val="25000"/>
                <a:buFont typeface="Arial"/>
                <a:buNone/>
              </a:pPr>
              <a:r>
                <a:rPr b="0" i="0" lang="en" sz="4800" u="none" cap="none" strike="noStrike">
                  <a:solidFill>
                    <a:srgbClr val="FF0000"/>
                  </a:solidFill>
                  <a:latin typeface="Arial"/>
                  <a:ea typeface="Arial"/>
                  <a:cs typeface="Arial"/>
                  <a:sym typeface="Arial"/>
                </a:rPr>
                <a:t>{</a:t>
              </a:r>
            </a:p>
          </p:txBody>
        </p:sp>
      </p:grpSp>
      <p:cxnSp>
        <p:nvCxnSpPr>
          <p:cNvPr id="154" name="Shape 154"/>
          <p:cNvCxnSpPr/>
          <p:nvPr/>
        </p:nvCxnSpPr>
        <p:spPr>
          <a:xfrm flipH="1">
            <a:off x="1879600" y="2768600"/>
            <a:ext cx="2628901" cy="131822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lg" w="lg" type="triangle"/>
          </a:ln>
        </p:spPr>
      </p:cxnSp>
      <p:cxnSp>
        <p:nvCxnSpPr>
          <p:cNvPr id="155" name="Shape 155"/>
          <p:cNvCxnSpPr/>
          <p:nvPr/>
        </p:nvCxnSpPr>
        <p:spPr>
          <a:xfrm rot="10800000">
            <a:off x="2747882" y="2900421"/>
            <a:ext cx="1544717" cy="1678803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lg" w="lg" type="triangle"/>
          </a:ln>
        </p:spPr>
      </p:cxnSp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/>
          <p:nvPr>
            <p:ph type="title"/>
          </p:nvPr>
        </p:nvSpPr>
        <p:spPr>
          <a:xfrm>
            <a:off x="311706" y="315928"/>
            <a:ext cx="8520599" cy="8312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2"/>
              </a:buClr>
              <a:buSzPct val="25000"/>
              <a:buFont typeface="Arial Black"/>
              <a:buNone/>
            </a:pPr>
            <a:r>
              <a:rPr b="0" i="0" lang="en" sz="3600" u="none" cap="none" strike="noStrike">
                <a:solidFill>
                  <a:schemeClr val="dk2"/>
                </a:solidFill>
                <a:latin typeface="Arial Black"/>
                <a:ea typeface="Arial Black"/>
                <a:cs typeface="Arial Black"/>
                <a:sym typeface="Arial Black"/>
              </a:rPr>
              <a:t>UNIT 3 DESIGN CONCEPT</a:t>
            </a:r>
          </a:p>
        </p:txBody>
      </p:sp>
      <p:sp>
        <p:nvSpPr>
          <p:cNvPr id="161" name="Shape 161"/>
          <p:cNvSpPr txBox="1"/>
          <p:nvPr>
            <p:ph idx="1" type="body"/>
          </p:nvPr>
        </p:nvSpPr>
        <p:spPr>
          <a:xfrm>
            <a:off x="4734950" y="1225225"/>
            <a:ext cx="40974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-"/>
            </a:pPr>
            <a:r>
              <a:rPr b="0" i="0" lang="en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Outer stationary frame</a:t>
            </a:r>
          </a:p>
          <a:p>
            <a:pPr indent="-228600" lvl="0" marL="457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-"/>
            </a:pPr>
            <a:r>
              <a:rPr b="0" i="0" lang="en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Inner platform holds separate bins, spins on lazy Susan turntable</a:t>
            </a:r>
          </a:p>
          <a:p>
            <a:pPr indent="-228600" lvl="0" marL="457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-"/>
            </a:pPr>
            <a:r>
              <a:rPr b="0" i="0" lang="en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Spins based on determination from Units 1 and 2</a:t>
            </a:r>
          </a:p>
          <a:p>
            <a:pPr indent="-228600" lvl="0" marL="457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-"/>
            </a:pPr>
            <a:r>
              <a:rPr b="0" i="0" lang="en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Large, easy-access doors to remove bins</a:t>
            </a:r>
          </a:p>
        </p:txBody>
      </p:sp>
      <p:pic>
        <p:nvPicPr>
          <p:cNvPr id="162" name="Shape 1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1679" y="1225225"/>
            <a:ext cx="3187126" cy="3354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3" name="Shape 163"/>
          <p:cNvCxnSpPr/>
          <p:nvPr/>
        </p:nvCxnSpPr>
        <p:spPr>
          <a:xfrm rot="10800000">
            <a:off x="2258198" y="3052604"/>
            <a:ext cx="2655300" cy="465295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lg" w="lg" type="triangle"/>
          </a:ln>
        </p:spPr>
      </p:cxnSp>
      <p:cxnSp>
        <p:nvCxnSpPr>
          <p:cNvPr id="164" name="Shape 164"/>
          <p:cNvCxnSpPr/>
          <p:nvPr/>
        </p:nvCxnSpPr>
        <p:spPr>
          <a:xfrm rot="10800000">
            <a:off x="2331356" y="2247673"/>
            <a:ext cx="2582142" cy="597126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lg" w="lg" type="triangle"/>
          </a:ln>
        </p:spPr>
      </p:cxnSp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/>
          <p:nvPr>
            <p:ph type="title"/>
          </p:nvPr>
        </p:nvSpPr>
        <p:spPr>
          <a:xfrm>
            <a:off x="128600" y="101600"/>
            <a:ext cx="2600400" cy="2286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 Black"/>
              <a:buNone/>
            </a:pPr>
            <a:r>
              <a:rPr b="0" i="0" lang="en" sz="3200" u="none" cap="none" strike="noStrike">
                <a:solidFill>
                  <a:schemeClr val="dk2"/>
                </a:solidFill>
                <a:latin typeface="Arial Black"/>
                <a:ea typeface="Arial Black"/>
                <a:cs typeface="Arial Black"/>
                <a:sym typeface="Arial Black"/>
              </a:rPr>
              <a:t>CYBER-</a:t>
            </a: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 Black"/>
              <a:buNone/>
            </a:pPr>
            <a:r>
              <a:rPr b="0" i="0" lang="en" sz="3200" u="none" cap="none" strike="noStrike">
                <a:solidFill>
                  <a:schemeClr val="dk2"/>
                </a:solidFill>
                <a:latin typeface="Arial Black"/>
                <a:ea typeface="Arial Black"/>
                <a:cs typeface="Arial Black"/>
                <a:sym typeface="Arial Black"/>
              </a:rPr>
              <a:t>PHYSICAL </a:t>
            </a:r>
          </a:p>
          <a:p>
            <a:pPr indent="0" lvl="0" marL="0" marR="0" rtl="0" algn="l">
              <a:spcBef>
                <a:spcPts val="0"/>
              </a:spcBef>
              <a:buClr>
                <a:schemeClr val="dk2"/>
              </a:buClr>
              <a:buSzPct val="25000"/>
              <a:buFont typeface="Arial Black"/>
              <a:buNone/>
            </a:pPr>
            <a:r>
              <a:rPr b="0" i="0" lang="en" sz="3200" u="none" cap="none" strike="noStrike">
                <a:solidFill>
                  <a:schemeClr val="dk2"/>
                </a:solidFill>
                <a:latin typeface="Arial Black"/>
                <a:ea typeface="Arial Black"/>
                <a:cs typeface="Arial Black"/>
                <a:sym typeface="Arial Black"/>
              </a:rPr>
              <a:t>ARCHI-</a:t>
            </a:r>
          </a:p>
          <a:p>
            <a:pPr indent="0" lvl="0" marL="0" marR="0" rtl="0" algn="l">
              <a:spcBef>
                <a:spcPts val="0"/>
              </a:spcBef>
              <a:buClr>
                <a:schemeClr val="dk2"/>
              </a:buClr>
              <a:buSzPct val="25000"/>
              <a:buFont typeface="Arial Black"/>
              <a:buNone/>
            </a:pPr>
            <a:r>
              <a:rPr b="0" i="0" lang="en" sz="3200" u="none" cap="none" strike="noStrike">
                <a:solidFill>
                  <a:schemeClr val="dk2"/>
                </a:solidFill>
                <a:latin typeface="Arial Black"/>
                <a:ea typeface="Arial Black"/>
                <a:cs typeface="Arial Black"/>
                <a:sym typeface="Arial Black"/>
              </a:rPr>
              <a:t>TECTURE</a:t>
            </a:r>
          </a:p>
        </p:txBody>
      </p:sp>
      <p:pic>
        <p:nvPicPr>
          <p:cNvPr id="170" name="Shape 17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00316" y="0"/>
            <a:ext cx="6543675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Shape 17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7" y="2560171"/>
            <a:ext cx="2600324" cy="21940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Essential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